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handoutMasterIdLst>
    <p:handoutMasterId r:id="rId28"/>
  </p:handoutMasterIdLst>
  <p:sldIdLst>
    <p:sldId id="261" r:id="rId2"/>
    <p:sldId id="291" r:id="rId3"/>
    <p:sldId id="260" r:id="rId4"/>
    <p:sldId id="277" r:id="rId5"/>
    <p:sldId id="278" r:id="rId6"/>
    <p:sldId id="279" r:id="rId7"/>
    <p:sldId id="280" r:id="rId8"/>
    <p:sldId id="284" r:id="rId9"/>
    <p:sldId id="281" r:id="rId10"/>
    <p:sldId id="282" r:id="rId11"/>
    <p:sldId id="283" r:id="rId12"/>
    <p:sldId id="285" r:id="rId13"/>
    <p:sldId id="286" r:id="rId14"/>
    <p:sldId id="287" r:id="rId15"/>
    <p:sldId id="290" r:id="rId16"/>
    <p:sldId id="289" r:id="rId17"/>
    <p:sldId id="288" r:id="rId18"/>
    <p:sldId id="256" r:id="rId19"/>
    <p:sldId id="274" r:id="rId20"/>
    <p:sldId id="265" r:id="rId21"/>
    <p:sldId id="269" r:id="rId22"/>
    <p:sldId id="262" r:id="rId23"/>
    <p:sldId id="276" r:id="rId24"/>
    <p:sldId id="270" r:id="rId25"/>
    <p:sldId id="27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3" autoAdjust="0"/>
    <p:restoredTop sz="94706" autoAdjust="0"/>
  </p:normalViewPr>
  <p:slideViewPr>
    <p:cSldViewPr>
      <p:cViewPr varScale="1">
        <p:scale>
          <a:sx n="72" d="100"/>
          <a:sy n="72" d="100"/>
        </p:scale>
        <p:origin x="618" y="66"/>
      </p:cViewPr>
      <p:guideLst/>
    </p:cSldViewPr>
  </p:slideViewPr>
  <p:notesTextViewPr>
    <p:cViewPr>
      <p:scale>
        <a:sx n="1" d="1"/>
        <a:sy n="1" d="1"/>
      </p:scale>
      <p:origin x="0" y="0"/>
    </p:cViewPr>
  </p:notesTextViewPr>
  <p:notesViewPr>
    <p:cSldViewPr showGuides="1">
      <p:cViewPr varScale="1">
        <p:scale>
          <a:sx n="95" d="100"/>
          <a:sy n="95" d="100"/>
        </p:scale>
        <p:origin x="358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FB202A-8611-4DDC-831D-D12EB67B6CF7}" type="doc">
      <dgm:prSet loTypeId="urn:microsoft.com/office/officeart/2005/8/layout/pyramid2" loCatId="list" qsTypeId="urn:microsoft.com/office/officeart/2005/8/quickstyle/3d3" qsCatId="3D" csTypeId="urn:microsoft.com/office/officeart/2005/8/colors/accent1_1" csCatId="accent1" phldr="1"/>
      <dgm:spPr/>
      <dgm:t>
        <a:bodyPr/>
        <a:lstStyle/>
        <a:p>
          <a:endParaRPr lang="en-US"/>
        </a:p>
      </dgm:t>
    </dgm:pt>
    <dgm:pt modelId="{11888A7B-1E89-45E6-84F4-EF92B26189CD}">
      <dgm:prSet phldrT="[Text]"/>
      <dgm:spPr/>
      <dgm:t>
        <a:bodyPr/>
        <a:lstStyle/>
        <a:p>
          <a:r>
            <a:rPr lang="en-US" dirty="0"/>
            <a:t>Web</a:t>
          </a:r>
          <a:r>
            <a:rPr lang="en-US" baseline="0" dirty="0"/>
            <a:t> Campaign Components</a:t>
          </a:r>
          <a:endParaRPr lang="en-US" dirty="0"/>
        </a:p>
      </dgm:t>
    </dgm:pt>
    <dgm:pt modelId="{6043087E-917B-44BC-97F8-41385FD50DC3}" type="parTrans" cxnId="{5376348D-4465-4E2E-9DB8-EA1F5276717B}">
      <dgm:prSet/>
      <dgm:spPr/>
      <dgm:t>
        <a:bodyPr/>
        <a:lstStyle/>
        <a:p>
          <a:endParaRPr lang="en-US"/>
        </a:p>
      </dgm:t>
    </dgm:pt>
    <dgm:pt modelId="{438F37F5-E676-4BB5-A241-95D895E1B43F}" type="sibTrans" cxnId="{5376348D-4465-4E2E-9DB8-EA1F5276717B}">
      <dgm:prSet/>
      <dgm:spPr/>
      <dgm:t>
        <a:bodyPr/>
        <a:lstStyle/>
        <a:p>
          <a:endParaRPr lang="en-US"/>
        </a:p>
      </dgm:t>
    </dgm:pt>
    <dgm:pt modelId="{CF6C97D4-5475-4855-BFF9-1AA57E719405}">
      <dgm:prSet phldrT="[Text]"/>
      <dgm:spPr/>
      <dgm:t>
        <a:bodyPr/>
        <a:lstStyle/>
        <a:p>
          <a:r>
            <a:rPr lang="en-US" dirty="0"/>
            <a:t>Server side</a:t>
          </a:r>
        </a:p>
      </dgm:t>
    </dgm:pt>
    <dgm:pt modelId="{28316FC4-4630-4BE1-939E-E5083CA65F85}" type="parTrans" cxnId="{9829B86F-8F1F-459B-BF23-5E562B3427C0}">
      <dgm:prSet/>
      <dgm:spPr/>
      <dgm:t>
        <a:bodyPr/>
        <a:lstStyle/>
        <a:p>
          <a:endParaRPr lang="en-US"/>
        </a:p>
      </dgm:t>
    </dgm:pt>
    <dgm:pt modelId="{15CB6B87-4FAA-4155-9E3D-BBF7E6F62C02}" type="sibTrans" cxnId="{9829B86F-8F1F-459B-BF23-5E562B3427C0}">
      <dgm:prSet/>
      <dgm:spPr/>
      <dgm:t>
        <a:bodyPr/>
        <a:lstStyle/>
        <a:p>
          <a:endParaRPr lang="en-US"/>
        </a:p>
      </dgm:t>
    </dgm:pt>
    <dgm:pt modelId="{4A3C0674-B53F-42BF-8A44-DE8B34E5CFDF}">
      <dgm:prSet phldrT="[Text]"/>
      <dgm:spPr/>
      <dgm:t>
        <a:bodyPr/>
        <a:lstStyle/>
        <a:p>
          <a:r>
            <a:rPr lang="en-US" dirty="0"/>
            <a:t>Handler Bar</a:t>
          </a:r>
        </a:p>
      </dgm:t>
    </dgm:pt>
    <dgm:pt modelId="{26BF6A86-28B7-4D61-B5D3-B2615FFE05C3}" type="parTrans" cxnId="{736D2351-C6AE-4231-A132-09FF7917DF1E}">
      <dgm:prSet/>
      <dgm:spPr/>
      <dgm:t>
        <a:bodyPr/>
        <a:lstStyle/>
        <a:p>
          <a:endParaRPr lang="en-US"/>
        </a:p>
      </dgm:t>
    </dgm:pt>
    <dgm:pt modelId="{439CE15A-7409-4053-8859-51C917DC9970}" type="sibTrans" cxnId="{736D2351-C6AE-4231-A132-09FF7917DF1E}">
      <dgm:prSet/>
      <dgm:spPr/>
      <dgm:t>
        <a:bodyPr/>
        <a:lstStyle/>
        <a:p>
          <a:endParaRPr lang="en-US"/>
        </a:p>
      </dgm:t>
    </dgm:pt>
    <dgm:pt modelId="{8B050A88-469B-434C-811B-BAE15838AFEF}">
      <dgm:prSet phldrT="[Text]"/>
      <dgm:spPr/>
      <dgm:t>
        <a:bodyPr/>
        <a:lstStyle/>
        <a:p>
          <a:r>
            <a:rPr lang="en-US" dirty="0"/>
            <a:t>CSS style</a:t>
          </a:r>
        </a:p>
      </dgm:t>
    </dgm:pt>
    <dgm:pt modelId="{6065392A-F816-487C-9110-54F158ED5764}" type="parTrans" cxnId="{145771D5-8C54-4372-9208-284EB91BA84E}">
      <dgm:prSet/>
      <dgm:spPr/>
      <dgm:t>
        <a:bodyPr/>
        <a:lstStyle/>
        <a:p>
          <a:endParaRPr lang="en-US"/>
        </a:p>
      </dgm:t>
    </dgm:pt>
    <dgm:pt modelId="{75731E79-F7B6-4144-83A6-9FA1F02594C2}" type="sibTrans" cxnId="{145771D5-8C54-4372-9208-284EB91BA84E}">
      <dgm:prSet/>
      <dgm:spPr/>
      <dgm:t>
        <a:bodyPr/>
        <a:lstStyle/>
        <a:p>
          <a:endParaRPr lang="en-US"/>
        </a:p>
      </dgm:t>
    </dgm:pt>
    <dgm:pt modelId="{4B92A956-B785-4149-B73B-D4C324D30AF4}">
      <dgm:prSet phldrT="[Text]"/>
      <dgm:spPr/>
      <dgm:t>
        <a:bodyPr/>
        <a:lstStyle/>
        <a:p>
          <a:r>
            <a:rPr lang="en-US" dirty="0"/>
            <a:t>Client Side</a:t>
          </a:r>
        </a:p>
      </dgm:t>
    </dgm:pt>
    <dgm:pt modelId="{336CE861-FCAC-490E-B7E9-B3BC43E94580}" type="parTrans" cxnId="{AB80BF22-F250-420F-8D18-EB390E26C4FB}">
      <dgm:prSet/>
      <dgm:spPr/>
      <dgm:t>
        <a:bodyPr/>
        <a:lstStyle/>
        <a:p>
          <a:endParaRPr lang="en-US"/>
        </a:p>
      </dgm:t>
    </dgm:pt>
    <dgm:pt modelId="{BF7C06CB-A8DB-4A28-88D6-2C3C7B3D31D7}" type="sibTrans" cxnId="{AB80BF22-F250-420F-8D18-EB390E26C4FB}">
      <dgm:prSet/>
      <dgm:spPr/>
      <dgm:t>
        <a:bodyPr/>
        <a:lstStyle/>
        <a:p>
          <a:endParaRPr lang="en-US"/>
        </a:p>
      </dgm:t>
    </dgm:pt>
    <dgm:pt modelId="{AB231E80-7E74-4F0C-977C-887584B92532}" type="pres">
      <dgm:prSet presAssocID="{2EFB202A-8611-4DDC-831D-D12EB67B6CF7}" presName="compositeShape" presStyleCnt="0">
        <dgm:presLayoutVars>
          <dgm:dir/>
          <dgm:resizeHandles/>
        </dgm:presLayoutVars>
      </dgm:prSet>
      <dgm:spPr/>
    </dgm:pt>
    <dgm:pt modelId="{313CAB57-D8F1-4C38-BBAF-59A7A85B6523}" type="pres">
      <dgm:prSet presAssocID="{2EFB202A-8611-4DDC-831D-D12EB67B6CF7}" presName="pyramid" presStyleLbl="node1" presStyleIdx="0" presStyleCnt="1"/>
      <dgm:spPr/>
    </dgm:pt>
    <dgm:pt modelId="{4A3CCB6D-9D97-4153-BBC0-4496916B5B42}" type="pres">
      <dgm:prSet presAssocID="{2EFB202A-8611-4DDC-831D-D12EB67B6CF7}" presName="theList" presStyleCnt="0"/>
      <dgm:spPr/>
    </dgm:pt>
    <dgm:pt modelId="{62D05F2E-0430-49F5-A517-8A73AA042F47}" type="pres">
      <dgm:prSet presAssocID="{11888A7B-1E89-45E6-84F4-EF92B26189CD}" presName="aNode" presStyleLbl="fgAcc1" presStyleIdx="0" presStyleCnt="5">
        <dgm:presLayoutVars>
          <dgm:bulletEnabled val="1"/>
        </dgm:presLayoutVars>
      </dgm:prSet>
      <dgm:spPr/>
    </dgm:pt>
    <dgm:pt modelId="{BFFC7048-F0FB-411E-9AD9-085241EC0FCC}" type="pres">
      <dgm:prSet presAssocID="{11888A7B-1E89-45E6-84F4-EF92B26189CD}" presName="aSpace" presStyleCnt="0"/>
      <dgm:spPr/>
    </dgm:pt>
    <dgm:pt modelId="{8E5874AB-DB33-4211-82D0-471AE3196C3B}" type="pres">
      <dgm:prSet presAssocID="{CF6C97D4-5475-4855-BFF9-1AA57E719405}" presName="aNode" presStyleLbl="fgAcc1" presStyleIdx="1" presStyleCnt="5">
        <dgm:presLayoutVars>
          <dgm:bulletEnabled val="1"/>
        </dgm:presLayoutVars>
      </dgm:prSet>
      <dgm:spPr/>
    </dgm:pt>
    <dgm:pt modelId="{6ADB0F9A-957A-4DBC-929B-E708FCDF6AC3}" type="pres">
      <dgm:prSet presAssocID="{CF6C97D4-5475-4855-BFF9-1AA57E719405}" presName="aSpace" presStyleCnt="0"/>
      <dgm:spPr/>
    </dgm:pt>
    <dgm:pt modelId="{D0038768-09CB-4563-9456-0CE8A20B0BFD}" type="pres">
      <dgm:prSet presAssocID="{4A3C0674-B53F-42BF-8A44-DE8B34E5CFDF}" presName="aNode" presStyleLbl="fgAcc1" presStyleIdx="2" presStyleCnt="5">
        <dgm:presLayoutVars>
          <dgm:bulletEnabled val="1"/>
        </dgm:presLayoutVars>
      </dgm:prSet>
      <dgm:spPr/>
    </dgm:pt>
    <dgm:pt modelId="{54DE6241-9D08-4ED9-AE58-4CF45793A065}" type="pres">
      <dgm:prSet presAssocID="{4A3C0674-B53F-42BF-8A44-DE8B34E5CFDF}" presName="aSpace" presStyleCnt="0"/>
      <dgm:spPr/>
    </dgm:pt>
    <dgm:pt modelId="{898DCCFA-C83B-4311-83EF-F728FC9026C4}" type="pres">
      <dgm:prSet presAssocID="{8B050A88-469B-434C-811B-BAE15838AFEF}" presName="aNode" presStyleLbl="fgAcc1" presStyleIdx="3" presStyleCnt="5">
        <dgm:presLayoutVars>
          <dgm:bulletEnabled val="1"/>
        </dgm:presLayoutVars>
      </dgm:prSet>
      <dgm:spPr/>
    </dgm:pt>
    <dgm:pt modelId="{DA78A101-7DB4-4856-9E27-2B46786C6B76}" type="pres">
      <dgm:prSet presAssocID="{8B050A88-469B-434C-811B-BAE15838AFEF}" presName="aSpace" presStyleCnt="0"/>
      <dgm:spPr/>
    </dgm:pt>
    <dgm:pt modelId="{476FAFA5-55C6-4629-AA85-3A8434FC9655}" type="pres">
      <dgm:prSet presAssocID="{4B92A956-B785-4149-B73B-D4C324D30AF4}" presName="aNode" presStyleLbl="fgAcc1" presStyleIdx="4" presStyleCnt="5">
        <dgm:presLayoutVars>
          <dgm:bulletEnabled val="1"/>
        </dgm:presLayoutVars>
      </dgm:prSet>
      <dgm:spPr/>
    </dgm:pt>
    <dgm:pt modelId="{1A278E04-AE5F-48CB-AAE2-D78792D9A700}" type="pres">
      <dgm:prSet presAssocID="{4B92A956-B785-4149-B73B-D4C324D30AF4}" presName="aSpace" presStyleCnt="0"/>
      <dgm:spPr/>
    </dgm:pt>
  </dgm:ptLst>
  <dgm:cxnLst>
    <dgm:cxn modelId="{AB80BF22-F250-420F-8D18-EB390E26C4FB}" srcId="{2EFB202A-8611-4DDC-831D-D12EB67B6CF7}" destId="{4B92A956-B785-4149-B73B-D4C324D30AF4}" srcOrd="4" destOrd="0" parTransId="{336CE861-FCAC-490E-B7E9-B3BC43E94580}" sibTransId="{BF7C06CB-A8DB-4A28-88D6-2C3C7B3D31D7}"/>
    <dgm:cxn modelId="{ECD56429-0627-4785-81F2-6F79C737EBC4}" type="presOf" srcId="{4B92A956-B785-4149-B73B-D4C324D30AF4}" destId="{476FAFA5-55C6-4629-AA85-3A8434FC9655}" srcOrd="0" destOrd="0" presId="urn:microsoft.com/office/officeart/2005/8/layout/pyramid2"/>
    <dgm:cxn modelId="{72D92B34-A77E-450B-831D-D77BCB6F5A3C}" type="presOf" srcId="{8B050A88-469B-434C-811B-BAE15838AFEF}" destId="{898DCCFA-C83B-4311-83EF-F728FC9026C4}" srcOrd="0" destOrd="0" presId="urn:microsoft.com/office/officeart/2005/8/layout/pyramid2"/>
    <dgm:cxn modelId="{9829B86F-8F1F-459B-BF23-5E562B3427C0}" srcId="{2EFB202A-8611-4DDC-831D-D12EB67B6CF7}" destId="{CF6C97D4-5475-4855-BFF9-1AA57E719405}" srcOrd="1" destOrd="0" parTransId="{28316FC4-4630-4BE1-939E-E5083CA65F85}" sibTransId="{15CB6B87-4FAA-4155-9E3D-BBF7E6F62C02}"/>
    <dgm:cxn modelId="{736D2351-C6AE-4231-A132-09FF7917DF1E}" srcId="{2EFB202A-8611-4DDC-831D-D12EB67B6CF7}" destId="{4A3C0674-B53F-42BF-8A44-DE8B34E5CFDF}" srcOrd="2" destOrd="0" parTransId="{26BF6A86-28B7-4D61-B5D3-B2615FFE05C3}" sibTransId="{439CE15A-7409-4053-8859-51C917DC9970}"/>
    <dgm:cxn modelId="{2E32B088-3E6C-47D9-BAA0-03C25CC56424}" type="presOf" srcId="{CF6C97D4-5475-4855-BFF9-1AA57E719405}" destId="{8E5874AB-DB33-4211-82D0-471AE3196C3B}" srcOrd="0" destOrd="0" presId="urn:microsoft.com/office/officeart/2005/8/layout/pyramid2"/>
    <dgm:cxn modelId="{5376348D-4465-4E2E-9DB8-EA1F5276717B}" srcId="{2EFB202A-8611-4DDC-831D-D12EB67B6CF7}" destId="{11888A7B-1E89-45E6-84F4-EF92B26189CD}" srcOrd="0" destOrd="0" parTransId="{6043087E-917B-44BC-97F8-41385FD50DC3}" sibTransId="{438F37F5-E676-4BB5-A241-95D895E1B43F}"/>
    <dgm:cxn modelId="{145771D5-8C54-4372-9208-284EB91BA84E}" srcId="{2EFB202A-8611-4DDC-831D-D12EB67B6CF7}" destId="{8B050A88-469B-434C-811B-BAE15838AFEF}" srcOrd="3" destOrd="0" parTransId="{6065392A-F816-487C-9110-54F158ED5764}" sibTransId="{75731E79-F7B6-4144-83A6-9FA1F02594C2}"/>
    <dgm:cxn modelId="{4B6741D7-A3E7-4A7B-AD81-BE14701C7C0F}" type="presOf" srcId="{11888A7B-1E89-45E6-84F4-EF92B26189CD}" destId="{62D05F2E-0430-49F5-A517-8A73AA042F47}" srcOrd="0" destOrd="0" presId="urn:microsoft.com/office/officeart/2005/8/layout/pyramid2"/>
    <dgm:cxn modelId="{DF1CD2E5-66E4-4D85-A0E7-FC1A61A69352}" type="presOf" srcId="{2EFB202A-8611-4DDC-831D-D12EB67B6CF7}" destId="{AB231E80-7E74-4F0C-977C-887584B92532}" srcOrd="0" destOrd="0" presId="urn:microsoft.com/office/officeart/2005/8/layout/pyramid2"/>
    <dgm:cxn modelId="{289F50EE-2152-4043-8B0D-51C5D75EBD5C}" type="presOf" srcId="{4A3C0674-B53F-42BF-8A44-DE8B34E5CFDF}" destId="{D0038768-09CB-4563-9456-0CE8A20B0BFD}" srcOrd="0" destOrd="0" presId="urn:microsoft.com/office/officeart/2005/8/layout/pyramid2"/>
    <dgm:cxn modelId="{00108AB6-7B0F-4690-A816-C4283C3CDED9}" type="presParOf" srcId="{AB231E80-7E74-4F0C-977C-887584B92532}" destId="{313CAB57-D8F1-4C38-BBAF-59A7A85B6523}" srcOrd="0" destOrd="0" presId="urn:microsoft.com/office/officeart/2005/8/layout/pyramid2"/>
    <dgm:cxn modelId="{E766FEDA-E8CC-4E6A-91BC-3B9F99B736D7}" type="presParOf" srcId="{AB231E80-7E74-4F0C-977C-887584B92532}" destId="{4A3CCB6D-9D97-4153-BBC0-4496916B5B42}" srcOrd="1" destOrd="0" presId="urn:microsoft.com/office/officeart/2005/8/layout/pyramid2"/>
    <dgm:cxn modelId="{2CF3E2A3-C6FA-4CB9-BD0F-1E1AA1C4C3D2}" type="presParOf" srcId="{4A3CCB6D-9D97-4153-BBC0-4496916B5B42}" destId="{62D05F2E-0430-49F5-A517-8A73AA042F47}" srcOrd="0" destOrd="0" presId="urn:microsoft.com/office/officeart/2005/8/layout/pyramid2"/>
    <dgm:cxn modelId="{AB69624E-D514-4CC8-9C89-0114969D7A82}" type="presParOf" srcId="{4A3CCB6D-9D97-4153-BBC0-4496916B5B42}" destId="{BFFC7048-F0FB-411E-9AD9-085241EC0FCC}" srcOrd="1" destOrd="0" presId="urn:microsoft.com/office/officeart/2005/8/layout/pyramid2"/>
    <dgm:cxn modelId="{50EAFADA-E520-4A3C-AD81-259A073F2DD1}" type="presParOf" srcId="{4A3CCB6D-9D97-4153-BBC0-4496916B5B42}" destId="{8E5874AB-DB33-4211-82D0-471AE3196C3B}" srcOrd="2" destOrd="0" presId="urn:microsoft.com/office/officeart/2005/8/layout/pyramid2"/>
    <dgm:cxn modelId="{54136A84-59FD-41CC-B773-962CA5008F21}" type="presParOf" srcId="{4A3CCB6D-9D97-4153-BBC0-4496916B5B42}" destId="{6ADB0F9A-957A-4DBC-929B-E708FCDF6AC3}" srcOrd="3" destOrd="0" presId="urn:microsoft.com/office/officeart/2005/8/layout/pyramid2"/>
    <dgm:cxn modelId="{049FB6D9-91D4-4CE3-8BCC-471AE9861BDF}" type="presParOf" srcId="{4A3CCB6D-9D97-4153-BBC0-4496916B5B42}" destId="{D0038768-09CB-4563-9456-0CE8A20B0BFD}" srcOrd="4" destOrd="0" presId="urn:microsoft.com/office/officeart/2005/8/layout/pyramid2"/>
    <dgm:cxn modelId="{B62E391B-0D00-4A8C-9605-736EACCD6E49}" type="presParOf" srcId="{4A3CCB6D-9D97-4153-BBC0-4496916B5B42}" destId="{54DE6241-9D08-4ED9-AE58-4CF45793A065}" srcOrd="5" destOrd="0" presId="urn:microsoft.com/office/officeart/2005/8/layout/pyramid2"/>
    <dgm:cxn modelId="{0308333B-5146-4D92-A3DC-CF0C0BE88A47}" type="presParOf" srcId="{4A3CCB6D-9D97-4153-BBC0-4496916B5B42}" destId="{898DCCFA-C83B-4311-83EF-F728FC9026C4}" srcOrd="6" destOrd="0" presId="urn:microsoft.com/office/officeart/2005/8/layout/pyramid2"/>
    <dgm:cxn modelId="{14158C96-C96B-4D59-9C5E-F487592770B4}" type="presParOf" srcId="{4A3CCB6D-9D97-4153-BBC0-4496916B5B42}" destId="{DA78A101-7DB4-4856-9E27-2B46786C6B76}" srcOrd="7" destOrd="0" presId="urn:microsoft.com/office/officeart/2005/8/layout/pyramid2"/>
    <dgm:cxn modelId="{3AD8437A-0B78-4170-856E-F2747920E276}" type="presParOf" srcId="{4A3CCB6D-9D97-4153-BBC0-4496916B5B42}" destId="{476FAFA5-55C6-4629-AA85-3A8434FC9655}" srcOrd="8" destOrd="0" presId="urn:microsoft.com/office/officeart/2005/8/layout/pyramid2"/>
    <dgm:cxn modelId="{C3EBA42D-A202-465B-9C55-93B3F9397766}" type="presParOf" srcId="{4A3CCB6D-9D97-4153-BBC0-4496916B5B42}" destId="{1A278E04-AE5F-48CB-AAE2-D78792D9A700}" srcOrd="9"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EFB202A-8611-4DDC-831D-D12EB67B6CF7}" type="doc">
      <dgm:prSet loTypeId="urn:microsoft.com/office/officeart/2008/layout/VerticalCurvedList" loCatId="list" qsTypeId="urn:microsoft.com/office/officeart/2005/8/quickstyle/3d3" qsCatId="3D" csTypeId="urn:microsoft.com/office/officeart/2005/8/colors/accent1_1" csCatId="accent1" phldr="1"/>
      <dgm:spPr/>
      <dgm:t>
        <a:bodyPr/>
        <a:lstStyle/>
        <a:p>
          <a:endParaRPr lang="en-US"/>
        </a:p>
      </dgm:t>
    </dgm:pt>
    <dgm:pt modelId="{11888A7B-1E89-45E6-84F4-EF92B26189CD}">
      <dgm:prSet phldrT="[Text]"/>
      <dgm:spPr/>
      <dgm:t>
        <a:bodyPr/>
        <a:lstStyle/>
        <a:p>
          <a:r>
            <a:rPr lang="en-US" dirty="0"/>
            <a:t>Web</a:t>
          </a:r>
          <a:r>
            <a:rPr lang="en-US" baseline="0" dirty="0"/>
            <a:t> Campaign Types</a:t>
          </a:r>
          <a:endParaRPr lang="en-US" dirty="0"/>
        </a:p>
      </dgm:t>
    </dgm:pt>
    <dgm:pt modelId="{6043087E-917B-44BC-97F8-41385FD50DC3}" type="parTrans" cxnId="{5376348D-4465-4E2E-9DB8-EA1F5276717B}">
      <dgm:prSet/>
      <dgm:spPr/>
      <dgm:t>
        <a:bodyPr/>
        <a:lstStyle/>
        <a:p>
          <a:endParaRPr lang="en-US"/>
        </a:p>
      </dgm:t>
    </dgm:pt>
    <dgm:pt modelId="{438F37F5-E676-4BB5-A241-95D895E1B43F}" type="sibTrans" cxnId="{5376348D-4465-4E2E-9DB8-EA1F5276717B}">
      <dgm:prSet/>
      <dgm:spPr/>
      <dgm:t>
        <a:bodyPr/>
        <a:lstStyle/>
        <a:p>
          <a:endParaRPr lang="en-US"/>
        </a:p>
      </dgm:t>
    </dgm:pt>
    <dgm:pt modelId="{CF6C97D4-5475-4855-BFF9-1AA57E719405}">
      <dgm:prSet phldrT="[Text]"/>
      <dgm:spPr/>
      <dgm:t>
        <a:bodyPr/>
        <a:lstStyle/>
        <a:p>
          <a:r>
            <a:rPr lang="en-US" dirty="0"/>
            <a:t>Banner</a:t>
          </a:r>
          <a:r>
            <a:rPr lang="en-US" baseline="0" dirty="0"/>
            <a:t> With Call-To-Action</a:t>
          </a:r>
          <a:endParaRPr lang="en-US" dirty="0"/>
        </a:p>
      </dgm:t>
    </dgm:pt>
    <dgm:pt modelId="{28316FC4-4630-4BE1-939E-E5083CA65F85}" type="parTrans" cxnId="{9829B86F-8F1F-459B-BF23-5E562B3427C0}">
      <dgm:prSet/>
      <dgm:spPr/>
      <dgm:t>
        <a:bodyPr/>
        <a:lstStyle/>
        <a:p>
          <a:endParaRPr lang="en-US"/>
        </a:p>
      </dgm:t>
    </dgm:pt>
    <dgm:pt modelId="{15CB6B87-4FAA-4155-9E3D-BBF7E6F62C02}" type="sibTrans" cxnId="{9829B86F-8F1F-459B-BF23-5E562B3427C0}">
      <dgm:prSet/>
      <dgm:spPr/>
      <dgm:t>
        <a:bodyPr/>
        <a:lstStyle/>
        <a:p>
          <a:endParaRPr lang="en-US"/>
        </a:p>
      </dgm:t>
    </dgm:pt>
    <dgm:pt modelId="{4A3C0674-B53F-42BF-8A44-DE8B34E5CFDF}">
      <dgm:prSet phldrT="[Text]"/>
      <dgm:spPr/>
      <dgm:t>
        <a:bodyPr/>
        <a:lstStyle/>
        <a:p>
          <a:r>
            <a:rPr lang="en-US" dirty="0"/>
            <a:t>Einstein</a:t>
          </a:r>
          <a:r>
            <a:rPr lang="en-US" baseline="0" dirty="0"/>
            <a:t> Product Recommendation</a:t>
          </a:r>
          <a:endParaRPr lang="en-US" dirty="0"/>
        </a:p>
      </dgm:t>
    </dgm:pt>
    <dgm:pt modelId="{26BF6A86-28B7-4D61-B5D3-B2615FFE05C3}" type="parTrans" cxnId="{736D2351-C6AE-4231-A132-09FF7917DF1E}">
      <dgm:prSet/>
      <dgm:spPr/>
      <dgm:t>
        <a:bodyPr/>
        <a:lstStyle/>
        <a:p>
          <a:endParaRPr lang="en-US"/>
        </a:p>
      </dgm:t>
    </dgm:pt>
    <dgm:pt modelId="{439CE15A-7409-4053-8859-51C917DC9970}" type="sibTrans" cxnId="{736D2351-C6AE-4231-A132-09FF7917DF1E}">
      <dgm:prSet/>
      <dgm:spPr/>
      <dgm:t>
        <a:bodyPr/>
        <a:lstStyle/>
        <a:p>
          <a:endParaRPr lang="en-US"/>
        </a:p>
      </dgm:t>
    </dgm:pt>
    <dgm:pt modelId="{8B050A88-469B-434C-811B-BAE15838AFEF}">
      <dgm:prSet phldrT="[Text]"/>
      <dgm:spPr/>
      <dgm:t>
        <a:bodyPr/>
        <a:lstStyle/>
        <a:p>
          <a:r>
            <a:rPr lang="en-US" dirty="0"/>
            <a:t>Exit</a:t>
          </a:r>
          <a:r>
            <a:rPr lang="en-US" baseline="0" dirty="0"/>
            <a:t> Intent Pop-Up</a:t>
          </a:r>
          <a:endParaRPr lang="en-US" dirty="0"/>
        </a:p>
      </dgm:t>
    </dgm:pt>
    <dgm:pt modelId="{6065392A-F816-487C-9110-54F158ED5764}" type="parTrans" cxnId="{145771D5-8C54-4372-9208-284EB91BA84E}">
      <dgm:prSet/>
      <dgm:spPr/>
      <dgm:t>
        <a:bodyPr/>
        <a:lstStyle/>
        <a:p>
          <a:endParaRPr lang="en-US"/>
        </a:p>
      </dgm:t>
    </dgm:pt>
    <dgm:pt modelId="{75731E79-F7B6-4144-83A6-9FA1F02594C2}" type="sibTrans" cxnId="{145771D5-8C54-4372-9208-284EB91BA84E}">
      <dgm:prSet/>
      <dgm:spPr/>
      <dgm:t>
        <a:bodyPr/>
        <a:lstStyle/>
        <a:p>
          <a:endParaRPr lang="en-US"/>
        </a:p>
      </dgm:t>
    </dgm:pt>
    <dgm:pt modelId="{4B92A956-B785-4149-B73B-D4C324D30AF4}">
      <dgm:prSet phldrT="[Text]"/>
      <dgm:spPr/>
      <dgm:t>
        <a:bodyPr/>
        <a:lstStyle/>
        <a:p>
          <a:r>
            <a:rPr lang="en-US" dirty="0"/>
            <a:t>Rule</a:t>
          </a:r>
          <a:r>
            <a:rPr lang="en-US" baseline="0" dirty="0"/>
            <a:t> Based</a:t>
          </a:r>
          <a:endParaRPr lang="en-US" dirty="0"/>
        </a:p>
      </dgm:t>
    </dgm:pt>
    <dgm:pt modelId="{336CE861-FCAC-490E-B7E9-B3BC43E94580}" type="parTrans" cxnId="{AB80BF22-F250-420F-8D18-EB390E26C4FB}">
      <dgm:prSet/>
      <dgm:spPr/>
      <dgm:t>
        <a:bodyPr/>
        <a:lstStyle/>
        <a:p>
          <a:endParaRPr lang="en-US"/>
        </a:p>
      </dgm:t>
    </dgm:pt>
    <dgm:pt modelId="{BF7C06CB-A8DB-4A28-88D6-2C3C7B3D31D7}" type="sibTrans" cxnId="{AB80BF22-F250-420F-8D18-EB390E26C4FB}">
      <dgm:prSet/>
      <dgm:spPr/>
      <dgm:t>
        <a:bodyPr/>
        <a:lstStyle/>
        <a:p>
          <a:endParaRPr lang="en-US"/>
        </a:p>
      </dgm:t>
    </dgm:pt>
    <dgm:pt modelId="{64FEF14C-66E8-419C-BB15-AB2F9F506F39}">
      <dgm:prSet phldrT="[Text]"/>
      <dgm:spPr/>
      <dgm:t>
        <a:bodyPr/>
        <a:lstStyle/>
        <a:p>
          <a:r>
            <a:rPr lang="en-US" dirty="0"/>
            <a:t>A/B Testing</a:t>
          </a:r>
        </a:p>
      </dgm:t>
    </dgm:pt>
    <dgm:pt modelId="{F5D0F3E7-67A3-43BD-B4CD-7926F7FFC0D8}" type="parTrans" cxnId="{D149918F-1DD6-4B51-BAFF-4FDC9111F517}">
      <dgm:prSet/>
      <dgm:spPr/>
      <dgm:t>
        <a:bodyPr/>
        <a:lstStyle/>
        <a:p>
          <a:endParaRPr lang="en-US"/>
        </a:p>
      </dgm:t>
    </dgm:pt>
    <dgm:pt modelId="{AB3C4FEC-9DD0-4AE1-844C-121A1C37BEAB}" type="sibTrans" cxnId="{D149918F-1DD6-4B51-BAFF-4FDC9111F517}">
      <dgm:prSet/>
      <dgm:spPr/>
      <dgm:t>
        <a:bodyPr/>
        <a:lstStyle/>
        <a:p>
          <a:endParaRPr lang="en-US"/>
        </a:p>
      </dgm:t>
    </dgm:pt>
    <dgm:pt modelId="{2E68F175-E465-4789-9C27-1734F093FFE6}">
      <dgm:prSet phldrT="[Text]"/>
      <dgm:spPr/>
      <dgm:t>
        <a:bodyPr/>
        <a:lstStyle/>
        <a:p>
          <a:r>
            <a:rPr lang="en-US" dirty="0"/>
            <a:t>Sign-Up-Pop</a:t>
          </a:r>
        </a:p>
      </dgm:t>
    </dgm:pt>
    <dgm:pt modelId="{DDB5D968-2E46-4897-9202-1AC622944306}" type="parTrans" cxnId="{3E7A749D-996D-46EE-8E50-A7326EAA1F4F}">
      <dgm:prSet/>
      <dgm:spPr/>
      <dgm:t>
        <a:bodyPr/>
        <a:lstStyle/>
        <a:p>
          <a:endParaRPr lang="en-US"/>
        </a:p>
      </dgm:t>
    </dgm:pt>
    <dgm:pt modelId="{E095212B-98C2-4546-9F07-037B2AE775E2}" type="sibTrans" cxnId="{3E7A749D-996D-46EE-8E50-A7326EAA1F4F}">
      <dgm:prSet/>
      <dgm:spPr/>
      <dgm:t>
        <a:bodyPr/>
        <a:lstStyle/>
        <a:p>
          <a:endParaRPr lang="en-US"/>
        </a:p>
      </dgm:t>
    </dgm:pt>
    <dgm:pt modelId="{CA9BA985-B06B-47B7-99D9-B768B0F99AD6}" type="pres">
      <dgm:prSet presAssocID="{2EFB202A-8611-4DDC-831D-D12EB67B6CF7}" presName="Name0" presStyleCnt="0">
        <dgm:presLayoutVars>
          <dgm:chMax val="7"/>
          <dgm:chPref val="7"/>
          <dgm:dir/>
        </dgm:presLayoutVars>
      </dgm:prSet>
      <dgm:spPr/>
    </dgm:pt>
    <dgm:pt modelId="{28F773FF-A209-48F0-BF31-9BD034E46A98}" type="pres">
      <dgm:prSet presAssocID="{2EFB202A-8611-4DDC-831D-D12EB67B6CF7}" presName="Name1" presStyleCnt="0"/>
      <dgm:spPr/>
    </dgm:pt>
    <dgm:pt modelId="{BE2662BF-3B81-448A-981C-700F7AA07A6C}" type="pres">
      <dgm:prSet presAssocID="{2EFB202A-8611-4DDC-831D-D12EB67B6CF7}" presName="cycle" presStyleCnt="0"/>
      <dgm:spPr/>
    </dgm:pt>
    <dgm:pt modelId="{8B5CE923-AB4E-4DBF-963D-D7E86232A316}" type="pres">
      <dgm:prSet presAssocID="{2EFB202A-8611-4DDC-831D-D12EB67B6CF7}" presName="srcNode" presStyleLbl="node1" presStyleIdx="0" presStyleCnt="7"/>
      <dgm:spPr/>
    </dgm:pt>
    <dgm:pt modelId="{4AB3595C-A1B4-4C9C-811B-00B4353D558A}" type="pres">
      <dgm:prSet presAssocID="{2EFB202A-8611-4DDC-831D-D12EB67B6CF7}" presName="conn" presStyleLbl="parChTrans1D2" presStyleIdx="0" presStyleCnt="1"/>
      <dgm:spPr/>
    </dgm:pt>
    <dgm:pt modelId="{F1B74C7D-0B9F-49F4-8DDC-DE5FEAC60542}" type="pres">
      <dgm:prSet presAssocID="{2EFB202A-8611-4DDC-831D-D12EB67B6CF7}" presName="extraNode" presStyleLbl="node1" presStyleIdx="0" presStyleCnt="7"/>
      <dgm:spPr/>
    </dgm:pt>
    <dgm:pt modelId="{61558049-80EB-46A7-9004-08FE467BFA92}" type="pres">
      <dgm:prSet presAssocID="{2EFB202A-8611-4DDC-831D-D12EB67B6CF7}" presName="dstNode" presStyleLbl="node1" presStyleIdx="0" presStyleCnt="7"/>
      <dgm:spPr/>
    </dgm:pt>
    <dgm:pt modelId="{4BA1075C-9872-41FF-9510-11B5EF1B1A77}" type="pres">
      <dgm:prSet presAssocID="{11888A7B-1E89-45E6-84F4-EF92B26189CD}" presName="text_1" presStyleLbl="node1" presStyleIdx="0" presStyleCnt="7" custLinFactNeighborX="-2441" custLinFactNeighborY="-2418">
        <dgm:presLayoutVars>
          <dgm:bulletEnabled val="1"/>
        </dgm:presLayoutVars>
      </dgm:prSet>
      <dgm:spPr/>
    </dgm:pt>
    <dgm:pt modelId="{80613515-47ED-4D2B-A1D6-432519DDA772}" type="pres">
      <dgm:prSet presAssocID="{11888A7B-1E89-45E6-84F4-EF92B26189CD}" presName="accent_1" presStyleCnt="0"/>
      <dgm:spPr/>
    </dgm:pt>
    <dgm:pt modelId="{EA037203-2DB4-4A38-8237-1587B29EE530}" type="pres">
      <dgm:prSet presAssocID="{11888A7B-1E89-45E6-84F4-EF92B26189CD}" presName="accentRepeatNode" presStyleLbl="solidFgAcc1" presStyleIdx="0" presStyleCnt="7"/>
      <dgm:spPr/>
    </dgm:pt>
    <dgm:pt modelId="{582E42AA-81E0-492C-8F40-6B4776E5DC4E}" type="pres">
      <dgm:prSet presAssocID="{CF6C97D4-5475-4855-BFF9-1AA57E719405}" presName="text_2" presStyleLbl="node1" presStyleIdx="1" presStyleCnt="7">
        <dgm:presLayoutVars>
          <dgm:bulletEnabled val="1"/>
        </dgm:presLayoutVars>
      </dgm:prSet>
      <dgm:spPr/>
    </dgm:pt>
    <dgm:pt modelId="{F212A610-FE04-44CD-ADB8-50CDD9E83D2A}" type="pres">
      <dgm:prSet presAssocID="{CF6C97D4-5475-4855-BFF9-1AA57E719405}" presName="accent_2" presStyleCnt="0"/>
      <dgm:spPr/>
    </dgm:pt>
    <dgm:pt modelId="{679822BC-E12D-413C-847C-38182C27B590}" type="pres">
      <dgm:prSet presAssocID="{CF6C97D4-5475-4855-BFF9-1AA57E719405}" presName="accentRepeatNode" presStyleLbl="solidFgAcc1" presStyleIdx="1" presStyleCnt="7"/>
      <dgm:spPr/>
    </dgm:pt>
    <dgm:pt modelId="{A52B46B2-101C-4A72-9D0B-F8DD86685D19}" type="pres">
      <dgm:prSet presAssocID="{4A3C0674-B53F-42BF-8A44-DE8B34E5CFDF}" presName="text_3" presStyleLbl="node1" presStyleIdx="2" presStyleCnt="7">
        <dgm:presLayoutVars>
          <dgm:bulletEnabled val="1"/>
        </dgm:presLayoutVars>
      </dgm:prSet>
      <dgm:spPr/>
    </dgm:pt>
    <dgm:pt modelId="{09F67D65-65E1-4B92-AB8B-4648358A90E3}" type="pres">
      <dgm:prSet presAssocID="{4A3C0674-B53F-42BF-8A44-DE8B34E5CFDF}" presName="accent_3" presStyleCnt="0"/>
      <dgm:spPr/>
    </dgm:pt>
    <dgm:pt modelId="{C68090F6-1855-40EB-9C04-86FE3804D865}" type="pres">
      <dgm:prSet presAssocID="{4A3C0674-B53F-42BF-8A44-DE8B34E5CFDF}" presName="accentRepeatNode" presStyleLbl="solidFgAcc1" presStyleIdx="2" presStyleCnt="7"/>
      <dgm:spPr/>
    </dgm:pt>
    <dgm:pt modelId="{393BFB5E-4929-491B-BB0B-4C564222DB38}" type="pres">
      <dgm:prSet presAssocID="{8B050A88-469B-434C-811B-BAE15838AFEF}" presName="text_4" presStyleLbl="node1" presStyleIdx="3" presStyleCnt="7">
        <dgm:presLayoutVars>
          <dgm:bulletEnabled val="1"/>
        </dgm:presLayoutVars>
      </dgm:prSet>
      <dgm:spPr/>
    </dgm:pt>
    <dgm:pt modelId="{6A91DD07-08ED-4485-BA15-BDAD4C99A836}" type="pres">
      <dgm:prSet presAssocID="{8B050A88-469B-434C-811B-BAE15838AFEF}" presName="accent_4" presStyleCnt="0"/>
      <dgm:spPr/>
    </dgm:pt>
    <dgm:pt modelId="{8398653F-6A21-43EC-B7A9-992CDA0BCAC7}" type="pres">
      <dgm:prSet presAssocID="{8B050A88-469B-434C-811B-BAE15838AFEF}" presName="accentRepeatNode" presStyleLbl="solidFgAcc1" presStyleIdx="3" presStyleCnt="7"/>
      <dgm:spPr/>
    </dgm:pt>
    <dgm:pt modelId="{C1A1252F-6888-4955-B97E-CD3A582068F2}" type="pres">
      <dgm:prSet presAssocID="{4B92A956-B785-4149-B73B-D4C324D30AF4}" presName="text_5" presStyleLbl="node1" presStyleIdx="4" presStyleCnt="7">
        <dgm:presLayoutVars>
          <dgm:bulletEnabled val="1"/>
        </dgm:presLayoutVars>
      </dgm:prSet>
      <dgm:spPr/>
    </dgm:pt>
    <dgm:pt modelId="{23BBBDAE-1A79-4BBD-86A0-737880267797}" type="pres">
      <dgm:prSet presAssocID="{4B92A956-B785-4149-B73B-D4C324D30AF4}" presName="accent_5" presStyleCnt="0"/>
      <dgm:spPr/>
    </dgm:pt>
    <dgm:pt modelId="{1E8D41F5-363C-40C6-8D42-BFDA411B48A2}" type="pres">
      <dgm:prSet presAssocID="{4B92A956-B785-4149-B73B-D4C324D30AF4}" presName="accentRepeatNode" presStyleLbl="solidFgAcc1" presStyleIdx="4" presStyleCnt="7"/>
      <dgm:spPr/>
    </dgm:pt>
    <dgm:pt modelId="{DE4E02E9-F746-4844-831A-4353BBDA693B}" type="pres">
      <dgm:prSet presAssocID="{64FEF14C-66E8-419C-BB15-AB2F9F506F39}" presName="text_6" presStyleLbl="node1" presStyleIdx="5" presStyleCnt="7">
        <dgm:presLayoutVars>
          <dgm:bulletEnabled val="1"/>
        </dgm:presLayoutVars>
      </dgm:prSet>
      <dgm:spPr/>
    </dgm:pt>
    <dgm:pt modelId="{9853343B-1BB9-4328-977E-F79E20821A15}" type="pres">
      <dgm:prSet presAssocID="{64FEF14C-66E8-419C-BB15-AB2F9F506F39}" presName="accent_6" presStyleCnt="0"/>
      <dgm:spPr/>
    </dgm:pt>
    <dgm:pt modelId="{D2B498EC-C1D0-41D3-A79A-DA232D91FF3E}" type="pres">
      <dgm:prSet presAssocID="{64FEF14C-66E8-419C-BB15-AB2F9F506F39}" presName="accentRepeatNode" presStyleLbl="solidFgAcc1" presStyleIdx="5" presStyleCnt="7"/>
      <dgm:spPr/>
    </dgm:pt>
    <dgm:pt modelId="{DFD37DBF-C712-4329-AD40-8F8215558671}" type="pres">
      <dgm:prSet presAssocID="{2E68F175-E465-4789-9C27-1734F093FFE6}" presName="text_7" presStyleLbl="node1" presStyleIdx="6" presStyleCnt="7">
        <dgm:presLayoutVars>
          <dgm:bulletEnabled val="1"/>
        </dgm:presLayoutVars>
      </dgm:prSet>
      <dgm:spPr/>
    </dgm:pt>
    <dgm:pt modelId="{9068F100-D06B-4EE8-8F65-F7A91C85D45D}" type="pres">
      <dgm:prSet presAssocID="{2E68F175-E465-4789-9C27-1734F093FFE6}" presName="accent_7" presStyleCnt="0"/>
      <dgm:spPr/>
    </dgm:pt>
    <dgm:pt modelId="{BBFCE0E2-DC68-41F6-B897-D3B4FB61FC28}" type="pres">
      <dgm:prSet presAssocID="{2E68F175-E465-4789-9C27-1734F093FFE6}" presName="accentRepeatNode" presStyleLbl="solidFgAcc1" presStyleIdx="6" presStyleCnt="7"/>
      <dgm:spPr/>
    </dgm:pt>
  </dgm:ptLst>
  <dgm:cxnLst>
    <dgm:cxn modelId="{C7B1AE17-5584-4388-86E2-8B96B2684BA7}" type="presOf" srcId="{64FEF14C-66E8-419C-BB15-AB2F9F506F39}" destId="{DE4E02E9-F746-4844-831A-4353BBDA693B}" srcOrd="0" destOrd="0" presId="urn:microsoft.com/office/officeart/2008/layout/VerticalCurvedList"/>
    <dgm:cxn modelId="{AB80BF22-F250-420F-8D18-EB390E26C4FB}" srcId="{2EFB202A-8611-4DDC-831D-D12EB67B6CF7}" destId="{4B92A956-B785-4149-B73B-D4C324D30AF4}" srcOrd="4" destOrd="0" parTransId="{336CE861-FCAC-490E-B7E9-B3BC43E94580}" sibTransId="{BF7C06CB-A8DB-4A28-88D6-2C3C7B3D31D7}"/>
    <dgm:cxn modelId="{CF0D1323-4D54-4BCB-A0EA-5F77B3B9EF15}" type="presOf" srcId="{4B92A956-B785-4149-B73B-D4C324D30AF4}" destId="{C1A1252F-6888-4955-B97E-CD3A582068F2}" srcOrd="0" destOrd="0" presId="urn:microsoft.com/office/officeart/2008/layout/VerticalCurvedList"/>
    <dgm:cxn modelId="{B797E82E-04F9-4296-96AB-0C8435E22CBF}" type="presOf" srcId="{2EFB202A-8611-4DDC-831D-D12EB67B6CF7}" destId="{CA9BA985-B06B-47B7-99D9-B768B0F99AD6}" srcOrd="0" destOrd="0" presId="urn:microsoft.com/office/officeart/2008/layout/VerticalCurvedList"/>
    <dgm:cxn modelId="{9829B86F-8F1F-459B-BF23-5E562B3427C0}" srcId="{2EFB202A-8611-4DDC-831D-D12EB67B6CF7}" destId="{CF6C97D4-5475-4855-BFF9-1AA57E719405}" srcOrd="1" destOrd="0" parTransId="{28316FC4-4630-4BE1-939E-E5083CA65F85}" sibTransId="{15CB6B87-4FAA-4155-9E3D-BBF7E6F62C02}"/>
    <dgm:cxn modelId="{736D2351-C6AE-4231-A132-09FF7917DF1E}" srcId="{2EFB202A-8611-4DDC-831D-D12EB67B6CF7}" destId="{4A3C0674-B53F-42BF-8A44-DE8B34E5CFDF}" srcOrd="2" destOrd="0" parTransId="{26BF6A86-28B7-4D61-B5D3-B2615FFE05C3}" sibTransId="{439CE15A-7409-4053-8859-51C917DC9970}"/>
    <dgm:cxn modelId="{B4987074-A6EF-4C63-823D-962D054F92D9}" type="presOf" srcId="{2E68F175-E465-4789-9C27-1734F093FFE6}" destId="{DFD37DBF-C712-4329-AD40-8F8215558671}" srcOrd="0" destOrd="0" presId="urn:microsoft.com/office/officeart/2008/layout/VerticalCurvedList"/>
    <dgm:cxn modelId="{9075A37F-FBFA-4334-B56F-110ECCF2B3E2}" type="presOf" srcId="{4A3C0674-B53F-42BF-8A44-DE8B34E5CFDF}" destId="{A52B46B2-101C-4A72-9D0B-F8DD86685D19}" srcOrd="0" destOrd="0" presId="urn:microsoft.com/office/officeart/2008/layout/VerticalCurvedList"/>
    <dgm:cxn modelId="{5376348D-4465-4E2E-9DB8-EA1F5276717B}" srcId="{2EFB202A-8611-4DDC-831D-D12EB67B6CF7}" destId="{11888A7B-1E89-45E6-84F4-EF92B26189CD}" srcOrd="0" destOrd="0" parTransId="{6043087E-917B-44BC-97F8-41385FD50DC3}" sibTransId="{438F37F5-E676-4BB5-A241-95D895E1B43F}"/>
    <dgm:cxn modelId="{D149918F-1DD6-4B51-BAFF-4FDC9111F517}" srcId="{2EFB202A-8611-4DDC-831D-D12EB67B6CF7}" destId="{64FEF14C-66E8-419C-BB15-AB2F9F506F39}" srcOrd="5" destOrd="0" parTransId="{F5D0F3E7-67A3-43BD-B4CD-7926F7FFC0D8}" sibTransId="{AB3C4FEC-9DD0-4AE1-844C-121A1C37BEAB}"/>
    <dgm:cxn modelId="{3E7A749D-996D-46EE-8E50-A7326EAA1F4F}" srcId="{2EFB202A-8611-4DDC-831D-D12EB67B6CF7}" destId="{2E68F175-E465-4789-9C27-1734F093FFE6}" srcOrd="6" destOrd="0" parTransId="{DDB5D968-2E46-4897-9202-1AC622944306}" sibTransId="{E095212B-98C2-4546-9F07-037B2AE775E2}"/>
    <dgm:cxn modelId="{C27E20BD-6827-4ACA-B89F-6A017691D7EF}" type="presOf" srcId="{CF6C97D4-5475-4855-BFF9-1AA57E719405}" destId="{582E42AA-81E0-492C-8F40-6B4776E5DC4E}" srcOrd="0" destOrd="0" presId="urn:microsoft.com/office/officeart/2008/layout/VerticalCurvedList"/>
    <dgm:cxn modelId="{22EF3ED5-169F-4881-BEDD-D1C41CA0792B}" type="presOf" srcId="{438F37F5-E676-4BB5-A241-95D895E1B43F}" destId="{4AB3595C-A1B4-4C9C-811B-00B4353D558A}" srcOrd="0" destOrd="0" presId="urn:microsoft.com/office/officeart/2008/layout/VerticalCurvedList"/>
    <dgm:cxn modelId="{145771D5-8C54-4372-9208-284EB91BA84E}" srcId="{2EFB202A-8611-4DDC-831D-D12EB67B6CF7}" destId="{8B050A88-469B-434C-811B-BAE15838AFEF}" srcOrd="3" destOrd="0" parTransId="{6065392A-F816-487C-9110-54F158ED5764}" sibTransId="{75731E79-F7B6-4144-83A6-9FA1F02594C2}"/>
    <dgm:cxn modelId="{D85EFDE6-F5DF-4CD7-979E-EA2C9FCBF9F2}" type="presOf" srcId="{8B050A88-469B-434C-811B-BAE15838AFEF}" destId="{393BFB5E-4929-491B-BB0B-4C564222DB38}" srcOrd="0" destOrd="0" presId="urn:microsoft.com/office/officeart/2008/layout/VerticalCurvedList"/>
    <dgm:cxn modelId="{51B4D7F9-4817-4C8E-BD06-DDAA2EB5CBCE}" type="presOf" srcId="{11888A7B-1E89-45E6-84F4-EF92B26189CD}" destId="{4BA1075C-9872-41FF-9510-11B5EF1B1A77}" srcOrd="0" destOrd="0" presId="urn:microsoft.com/office/officeart/2008/layout/VerticalCurvedList"/>
    <dgm:cxn modelId="{3C11AD40-8947-4383-BFC0-737D3AD4282E}" type="presParOf" srcId="{CA9BA985-B06B-47B7-99D9-B768B0F99AD6}" destId="{28F773FF-A209-48F0-BF31-9BD034E46A98}" srcOrd="0" destOrd="0" presId="urn:microsoft.com/office/officeart/2008/layout/VerticalCurvedList"/>
    <dgm:cxn modelId="{88ACFD6F-661D-47C1-93BF-CF7773AC9AAC}" type="presParOf" srcId="{28F773FF-A209-48F0-BF31-9BD034E46A98}" destId="{BE2662BF-3B81-448A-981C-700F7AA07A6C}" srcOrd="0" destOrd="0" presId="urn:microsoft.com/office/officeart/2008/layout/VerticalCurvedList"/>
    <dgm:cxn modelId="{C20F992B-4307-4F73-AC71-145E26FE18A8}" type="presParOf" srcId="{BE2662BF-3B81-448A-981C-700F7AA07A6C}" destId="{8B5CE923-AB4E-4DBF-963D-D7E86232A316}" srcOrd="0" destOrd="0" presId="urn:microsoft.com/office/officeart/2008/layout/VerticalCurvedList"/>
    <dgm:cxn modelId="{373BC6C9-A80D-4ECA-B030-F9D1ABAB42F6}" type="presParOf" srcId="{BE2662BF-3B81-448A-981C-700F7AA07A6C}" destId="{4AB3595C-A1B4-4C9C-811B-00B4353D558A}" srcOrd="1" destOrd="0" presId="urn:microsoft.com/office/officeart/2008/layout/VerticalCurvedList"/>
    <dgm:cxn modelId="{DC1B29F6-4D90-4FD8-A63A-AA60FCAF4800}" type="presParOf" srcId="{BE2662BF-3B81-448A-981C-700F7AA07A6C}" destId="{F1B74C7D-0B9F-49F4-8DDC-DE5FEAC60542}" srcOrd="2" destOrd="0" presId="urn:microsoft.com/office/officeart/2008/layout/VerticalCurvedList"/>
    <dgm:cxn modelId="{6B502116-B7D8-4A33-A692-CC31A99AE99D}" type="presParOf" srcId="{BE2662BF-3B81-448A-981C-700F7AA07A6C}" destId="{61558049-80EB-46A7-9004-08FE467BFA92}" srcOrd="3" destOrd="0" presId="urn:microsoft.com/office/officeart/2008/layout/VerticalCurvedList"/>
    <dgm:cxn modelId="{90F276D3-11F2-43C2-A14A-821D4B7B802C}" type="presParOf" srcId="{28F773FF-A209-48F0-BF31-9BD034E46A98}" destId="{4BA1075C-9872-41FF-9510-11B5EF1B1A77}" srcOrd="1" destOrd="0" presId="urn:microsoft.com/office/officeart/2008/layout/VerticalCurvedList"/>
    <dgm:cxn modelId="{982D3D16-7CC5-4729-9A2D-4313FC72196E}" type="presParOf" srcId="{28F773FF-A209-48F0-BF31-9BD034E46A98}" destId="{80613515-47ED-4D2B-A1D6-432519DDA772}" srcOrd="2" destOrd="0" presId="urn:microsoft.com/office/officeart/2008/layout/VerticalCurvedList"/>
    <dgm:cxn modelId="{AB04A447-AFDC-47D4-AA47-02C9121B3AF5}" type="presParOf" srcId="{80613515-47ED-4D2B-A1D6-432519DDA772}" destId="{EA037203-2DB4-4A38-8237-1587B29EE530}" srcOrd="0" destOrd="0" presId="urn:microsoft.com/office/officeart/2008/layout/VerticalCurvedList"/>
    <dgm:cxn modelId="{A2186AE5-E714-4A81-951D-603468F70446}" type="presParOf" srcId="{28F773FF-A209-48F0-BF31-9BD034E46A98}" destId="{582E42AA-81E0-492C-8F40-6B4776E5DC4E}" srcOrd="3" destOrd="0" presId="urn:microsoft.com/office/officeart/2008/layout/VerticalCurvedList"/>
    <dgm:cxn modelId="{8CD20AEF-A394-476E-8FFA-D7CF95A21E48}" type="presParOf" srcId="{28F773FF-A209-48F0-BF31-9BD034E46A98}" destId="{F212A610-FE04-44CD-ADB8-50CDD9E83D2A}" srcOrd="4" destOrd="0" presId="urn:microsoft.com/office/officeart/2008/layout/VerticalCurvedList"/>
    <dgm:cxn modelId="{417FB12F-E77B-4075-9950-5C37C4973E34}" type="presParOf" srcId="{F212A610-FE04-44CD-ADB8-50CDD9E83D2A}" destId="{679822BC-E12D-413C-847C-38182C27B590}" srcOrd="0" destOrd="0" presId="urn:microsoft.com/office/officeart/2008/layout/VerticalCurvedList"/>
    <dgm:cxn modelId="{1FD6B4DC-DF42-4685-9611-647A2FC3C5A5}" type="presParOf" srcId="{28F773FF-A209-48F0-BF31-9BD034E46A98}" destId="{A52B46B2-101C-4A72-9D0B-F8DD86685D19}" srcOrd="5" destOrd="0" presId="urn:microsoft.com/office/officeart/2008/layout/VerticalCurvedList"/>
    <dgm:cxn modelId="{702AD97A-27CB-462F-B3C7-F972B444227E}" type="presParOf" srcId="{28F773FF-A209-48F0-BF31-9BD034E46A98}" destId="{09F67D65-65E1-4B92-AB8B-4648358A90E3}" srcOrd="6" destOrd="0" presId="urn:microsoft.com/office/officeart/2008/layout/VerticalCurvedList"/>
    <dgm:cxn modelId="{F0ABDF83-1429-4BF7-8195-EC38618E5340}" type="presParOf" srcId="{09F67D65-65E1-4B92-AB8B-4648358A90E3}" destId="{C68090F6-1855-40EB-9C04-86FE3804D865}" srcOrd="0" destOrd="0" presId="urn:microsoft.com/office/officeart/2008/layout/VerticalCurvedList"/>
    <dgm:cxn modelId="{8AD47E2D-D308-46DF-955C-F67733049991}" type="presParOf" srcId="{28F773FF-A209-48F0-BF31-9BD034E46A98}" destId="{393BFB5E-4929-491B-BB0B-4C564222DB38}" srcOrd="7" destOrd="0" presId="urn:microsoft.com/office/officeart/2008/layout/VerticalCurvedList"/>
    <dgm:cxn modelId="{17CE0802-4607-4C98-AF0C-5183ADD02B03}" type="presParOf" srcId="{28F773FF-A209-48F0-BF31-9BD034E46A98}" destId="{6A91DD07-08ED-4485-BA15-BDAD4C99A836}" srcOrd="8" destOrd="0" presId="urn:microsoft.com/office/officeart/2008/layout/VerticalCurvedList"/>
    <dgm:cxn modelId="{DA2BA62F-B56B-4677-94F6-9FDCA1003A72}" type="presParOf" srcId="{6A91DD07-08ED-4485-BA15-BDAD4C99A836}" destId="{8398653F-6A21-43EC-B7A9-992CDA0BCAC7}" srcOrd="0" destOrd="0" presId="urn:microsoft.com/office/officeart/2008/layout/VerticalCurvedList"/>
    <dgm:cxn modelId="{22D54790-CE46-40EA-8B03-3A84E71DF844}" type="presParOf" srcId="{28F773FF-A209-48F0-BF31-9BD034E46A98}" destId="{C1A1252F-6888-4955-B97E-CD3A582068F2}" srcOrd="9" destOrd="0" presId="urn:microsoft.com/office/officeart/2008/layout/VerticalCurvedList"/>
    <dgm:cxn modelId="{EBAF1C7D-607D-4555-8C2E-18EEEFAA741D}" type="presParOf" srcId="{28F773FF-A209-48F0-BF31-9BD034E46A98}" destId="{23BBBDAE-1A79-4BBD-86A0-737880267797}" srcOrd="10" destOrd="0" presId="urn:microsoft.com/office/officeart/2008/layout/VerticalCurvedList"/>
    <dgm:cxn modelId="{9FBB7768-402F-4C45-A61A-3E8EBF4D806F}" type="presParOf" srcId="{23BBBDAE-1A79-4BBD-86A0-737880267797}" destId="{1E8D41F5-363C-40C6-8D42-BFDA411B48A2}" srcOrd="0" destOrd="0" presId="urn:microsoft.com/office/officeart/2008/layout/VerticalCurvedList"/>
    <dgm:cxn modelId="{B4028D45-2B01-4BCC-B8C8-B6AB88300C03}" type="presParOf" srcId="{28F773FF-A209-48F0-BF31-9BD034E46A98}" destId="{DE4E02E9-F746-4844-831A-4353BBDA693B}" srcOrd="11" destOrd="0" presId="urn:microsoft.com/office/officeart/2008/layout/VerticalCurvedList"/>
    <dgm:cxn modelId="{6EFEC6A3-A371-4661-8A7F-4A275393AC5D}" type="presParOf" srcId="{28F773FF-A209-48F0-BF31-9BD034E46A98}" destId="{9853343B-1BB9-4328-977E-F79E20821A15}" srcOrd="12" destOrd="0" presId="urn:microsoft.com/office/officeart/2008/layout/VerticalCurvedList"/>
    <dgm:cxn modelId="{822C6343-FCE5-4E72-B065-DB8F7D33F962}" type="presParOf" srcId="{9853343B-1BB9-4328-977E-F79E20821A15}" destId="{D2B498EC-C1D0-41D3-A79A-DA232D91FF3E}" srcOrd="0" destOrd="0" presId="urn:microsoft.com/office/officeart/2008/layout/VerticalCurvedList"/>
    <dgm:cxn modelId="{16396972-E5A6-427C-81BC-C3BABF77B6DB}" type="presParOf" srcId="{28F773FF-A209-48F0-BF31-9BD034E46A98}" destId="{DFD37DBF-C712-4329-AD40-8F8215558671}" srcOrd="13" destOrd="0" presId="urn:microsoft.com/office/officeart/2008/layout/VerticalCurvedList"/>
    <dgm:cxn modelId="{3CB8EA7F-D2F6-4B7E-8AA1-7C93D0FE3DE9}" type="presParOf" srcId="{28F773FF-A209-48F0-BF31-9BD034E46A98}" destId="{9068F100-D06B-4EE8-8F65-F7A91C85D45D}" srcOrd="14" destOrd="0" presId="urn:microsoft.com/office/officeart/2008/layout/VerticalCurvedList"/>
    <dgm:cxn modelId="{1F11F75A-1557-4764-9953-B62897A53199}" type="presParOf" srcId="{9068F100-D06B-4EE8-8F65-F7A91C85D45D}" destId="{BBFCE0E2-DC68-41F6-B897-D3B4FB61FC28}" srcOrd="0" destOrd="0" presId="urn:microsoft.com/office/officeart/2008/layout/VerticalCurve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3CAB57-D8F1-4C38-BBAF-59A7A85B6523}">
      <dsp:nvSpPr>
        <dsp:cNvPr id="0" name=""/>
        <dsp:cNvSpPr/>
      </dsp:nvSpPr>
      <dsp:spPr>
        <a:xfrm>
          <a:off x="586739" y="0"/>
          <a:ext cx="3352800" cy="3352800"/>
        </a:xfrm>
        <a:prstGeom prst="triangl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62D05F2E-0430-49F5-A517-8A73AA042F47}">
      <dsp:nvSpPr>
        <dsp:cNvPr id="0" name=""/>
        <dsp:cNvSpPr/>
      </dsp:nvSpPr>
      <dsp:spPr>
        <a:xfrm>
          <a:off x="2263139" y="335607"/>
          <a:ext cx="2179320" cy="476726"/>
        </a:xfrm>
        <a:prstGeom prst="round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Web</a:t>
          </a:r>
          <a:r>
            <a:rPr lang="en-US" sz="1200" kern="1200" baseline="0" dirty="0"/>
            <a:t> Campaign Components</a:t>
          </a:r>
          <a:endParaRPr lang="en-US" sz="1200" kern="1200" dirty="0"/>
        </a:p>
      </dsp:txBody>
      <dsp:txXfrm>
        <a:off x="2286411" y="358879"/>
        <a:ext cx="2132776" cy="430182"/>
      </dsp:txXfrm>
    </dsp:sp>
    <dsp:sp modelId="{8E5874AB-DB33-4211-82D0-471AE3196C3B}">
      <dsp:nvSpPr>
        <dsp:cNvPr id="0" name=""/>
        <dsp:cNvSpPr/>
      </dsp:nvSpPr>
      <dsp:spPr>
        <a:xfrm>
          <a:off x="2263139" y="871924"/>
          <a:ext cx="2179320" cy="476726"/>
        </a:xfrm>
        <a:prstGeom prst="round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Server side</a:t>
          </a:r>
        </a:p>
      </dsp:txBody>
      <dsp:txXfrm>
        <a:off x="2286411" y="895196"/>
        <a:ext cx="2132776" cy="430182"/>
      </dsp:txXfrm>
    </dsp:sp>
    <dsp:sp modelId="{D0038768-09CB-4563-9456-0CE8A20B0BFD}">
      <dsp:nvSpPr>
        <dsp:cNvPr id="0" name=""/>
        <dsp:cNvSpPr/>
      </dsp:nvSpPr>
      <dsp:spPr>
        <a:xfrm>
          <a:off x="2263139" y="1408241"/>
          <a:ext cx="2179320" cy="476726"/>
        </a:xfrm>
        <a:prstGeom prst="round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Handler Bar</a:t>
          </a:r>
        </a:p>
      </dsp:txBody>
      <dsp:txXfrm>
        <a:off x="2286411" y="1431513"/>
        <a:ext cx="2132776" cy="430182"/>
      </dsp:txXfrm>
    </dsp:sp>
    <dsp:sp modelId="{898DCCFA-C83B-4311-83EF-F728FC9026C4}">
      <dsp:nvSpPr>
        <dsp:cNvPr id="0" name=""/>
        <dsp:cNvSpPr/>
      </dsp:nvSpPr>
      <dsp:spPr>
        <a:xfrm>
          <a:off x="2263139" y="1944558"/>
          <a:ext cx="2179320" cy="476726"/>
        </a:xfrm>
        <a:prstGeom prst="round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CSS style</a:t>
          </a:r>
        </a:p>
      </dsp:txBody>
      <dsp:txXfrm>
        <a:off x="2286411" y="1967830"/>
        <a:ext cx="2132776" cy="430182"/>
      </dsp:txXfrm>
    </dsp:sp>
    <dsp:sp modelId="{476FAFA5-55C6-4629-AA85-3A8434FC9655}">
      <dsp:nvSpPr>
        <dsp:cNvPr id="0" name=""/>
        <dsp:cNvSpPr/>
      </dsp:nvSpPr>
      <dsp:spPr>
        <a:xfrm>
          <a:off x="2263139" y="2480875"/>
          <a:ext cx="2179320" cy="476726"/>
        </a:xfrm>
        <a:prstGeom prst="round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Client Side</a:t>
          </a:r>
        </a:p>
      </dsp:txBody>
      <dsp:txXfrm>
        <a:off x="2286411" y="2504147"/>
        <a:ext cx="2132776" cy="4301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B3595C-A1B4-4C9C-811B-00B4353D558A}">
      <dsp:nvSpPr>
        <dsp:cNvPr id="0" name=""/>
        <dsp:cNvSpPr/>
      </dsp:nvSpPr>
      <dsp:spPr>
        <a:xfrm>
          <a:off x="-3981876" y="-611298"/>
          <a:ext cx="4745259" cy="4745259"/>
        </a:xfrm>
        <a:prstGeom prst="blockArc">
          <a:avLst>
            <a:gd name="adj1" fmla="val 18900000"/>
            <a:gd name="adj2" fmla="val 2700000"/>
            <a:gd name="adj3" fmla="val 455"/>
          </a:avLst>
        </a:pr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4BA1075C-9872-41FF-9510-11B5EF1B1A77}">
      <dsp:nvSpPr>
        <dsp:cNvPr id="0" name=""/>
        <dsp:cNvSpPr/>
      </dsp:nvSpPr>
      <dsp:spPr>
        <a:xfrm>
          <a:off x="152383" y="152399"/>
          <a:ext cx="3896857" cy="320139"/>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54111" tIns="38100" rIns="38100" bIns="38100" numCol="1" spcCol="1270" anchor="ctr" anchorCtr="0">
          <a:noAutofit/>
        </a:bodyPr>
        <a:lstStyle/>
        <a:p>
          <a:pPr marL="0" lvl="0" indent="0" algn="l" defTabSz="666750">
            <a:lnSpc>
              <a:spcPct val="90000"/>
            </a:lnSpc>
            <a:spcBef>
              <a:spcPct val="0"/>
            </a:spcBef>
            <a:spcAft>
              <a:spcPct val="35000"/>
            </a:spcAft>
            <a:buNone/>
          </a:pPr>
          <a:r>
            <a:rPr lang="en-US" sz="1500" kern="1200" dirty="0"/>
            <a:t>Web</a:t>
          </a:r>
          <a:r>
            <a:rPr lang="en-US" sz="1500" kern="1200" baseline="0" dirty="0"/>
            <a:t> Campaign Types</a:t>
          </a:r>
          <a:endParaRPr lang="en-US" sz="1500" kern="1200" dirty="0"/>
        </a:p>
      </dsp:txBody>
      <dsp:txXfrm>
        <a:off x="152383" y="152399"/>
        <a:ext cx="3896857" cy="320139"/>
      </dsp:txXfrm>
    </dsp:sp>
    <dsp:sp modelId="{EA037203-2DB4-4A38-8237-1587B29EE530}">
      <dsp:nvSpPr>
        <dsp:cNvPr id="0" name=""/>
        <dsp:cNvSpPr/>
      </dsp:nvSpPr>
      <dsp:spPr>
        <a:xfrm>
          <a:off x="47418" y="120122"/>
          <a:ext cx="400174" cy="400174"/>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582E42AA-81E0-492C-8F40-6B4776E5DC4E}">
      <dsp:nvSpPr>
        <dsp:cNvPr id="0" name=""/>
        <dsp:cNvSpPr/>
      </dsp:nvSpPr>
      <dsp:spPr>
        <a:xfrm>
          <a:off x="537420" y="640631"/>
          <a:ext cx="3606942" cy="320139"/>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54111" tIns="38100" rIns="38100" bIns="38100" numCol="1" spcCol="1270" anchor="ctr" anchorCtr="0">
          <a:noAutofit/>
        </a:bodyPr>
        <a:lstStyle/>
        <a:p>
          <a:pPr marL="0" lvl="0" indent="0" algn="l" defTabSz="666750">
            <a:lnSpc>
              <a:spcPct val="90000"/>
            </a:lnSpc>
            <a:spcBef>
              <a:spcPct val="0"/>
            </a:spcBef>
            <a:spcAft>
              <a:spcPct val="35000"/>
            </a:spcAft>
            <a:buNone/>
          </a:pPr>
          <a:r>
            <a:rPr lang="en-US" sz="1500" kern="1200" dirty="0"/>
            <a:t>Banner</a:t>
          </a:r>
          <a:r>
            <a:rPr lang="en-US" sz="1500" kern="1200" baseline="0" dirty="0"/>
            <a:t> With Call-To-Action</a:t>
          </a:r>
          <a:endParaRPr lang="en-US" sz="1500" kern="1200" dirty="0"/>
        </a:p>
      </dsp:txBody>
      <dsp:txXfrm>
        <a:off x="537420" y="640631"/>
        <a:ext cx="3606942" cy="320139"/>
      </dsp:txXfrm>
    </dsp:sp>
    <dsp:sp modelId="{679822BC-E12D-413C-847C-38182C27B590}">
      <dsp:nvSpPr>
        <dsp:cNvPr id="0" name=""/>
        <dsp:cNvSpPr/>
      </dsp:nvSpPr>
      <dsp:spPr>
        <a:xfrm>
          <a:off x="337333" y="600614"/>
          <a:ext cx="400174" cy="400174"/>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A52B46B2-101C-4A72-9D0B-F8DD86685D19}">
      <dsp:nvSpPr>
        <dsp:cNvPr id="0" name=""/>
        <dsp:cNvSpPr/>
      </dsp:nvSpPr>
      <dsp:spPr>
        <a:xfrm>
          <a:off x="696292" y="1120770"/>
          <a:ext cx="3448070" cy="320139"/>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54111" tIns="38100" rIns="38100" bIns="38100" numCol="1" spcCol="1270" anchor="ctr" anchorCtr="0">
          <a:noAutofit/>
        </a:bodyPr>
        <a:lstStyle/>
        <a:p>
          <a:pPr marL="0" lvl="0" indent="0" algn="l" defTabSz="666750">
            <a:lnSpc>
              <a:spcPct val="90000"/>
            </a:lnSpc>
            <a:spcBef>
              <a:spcPct val="0"/>
            </a:spcBef>
            <a:spcAft>
              <a:spcPct val="35000"/>
            </a:spcAft>
            <a:buNone/>
          </a:pPr>
          <a:r>
            <a:rPr lang="en-US" sz="1500" kern="1200" dirty="0"/>
            <a:t>Einstein</a:t>
          </a:r>
          <a:r>
            <a:rPr lang="en-US" sz="1500" kern="1200" baseline="0" dirty="0"/>
            <a:t> Product Recommendation</a:t>
          </a:r>
          <a:endParaRPr lang="en-US" sz="1500" kern="1200" dirty="0"/>
        </a:p>
      </dsp:txBody>
      <dsp:txXfrm>
        <a:off x="696292" y="1120770"/>
        <a:ext cx="3448070" cy="320139"/>
      </dsp:txXfrm>
    </dsp:sp>
    <dsp:sp modelId="{C68090F6-1855-40EB-9C04-86FE3804D865}">
      <dsp:nvSpPr>
        <dsp:cNvPr id="0" name=""/>
        <dsp:cNvSpPr/>
      </dsp:nvSpPr>
      <dsp:spPr>
        <a:xfrm>
          <a:off x="496205" y="1080753"/>
          <a:ext cx="400174" cy="400174"/>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393BFB5E-4929-491B-BB0B-4C564222DB38}">
      <dsp:nvSpPr>
        <dsp:cNvPr id="0" name=""/>
        <dsp:cNvSpPr/>
      </dsp:nvSpPr>
      <dsp:spPr>
        <a:xfrm>
          <a:off x="747019" y="1601261"/>
          <a:ext cx="3397344" cy="320139"/>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54111" tIns="38100" rIns="38100" bIns="38100" numCol="1" spcCol="1270" anchor="ctr" anchorCtr="0">
          <a:noAutofit/>
        </a:bodyPr>
        <a:lstStyle/>
        <a:p>
          <a:pPr marL="0" lvl="0" indent="0" algn="l" defTabSz="666750">
            <a:lnSpc>
              <a:spcPct val="90000"/>
            </a:lnSpc>
            <a:spcBef>
              <a:spcPct val="0"/>
            </a:spcBef>
            <a:spcAft>
              <a:spcPct val="35000"/>
            </a:spcAft>
            <a:buNone/>
          </a:pPr>
          <a:r>
            <a:rPr lang="en-US" sz="1500" kern="1200" dirty="0"/>
            <a:t>Exit</a:t>
          </a:r>
          <a:r>
            <a:rPr lang="en-US" sz="1500" kern="1200" baseline="0" dirty="0"/>
            <a:t> Intent Pop-Up</a:t>
          </a:r>
          <a:endParaRPr lang="en-US" sz="1500" kern="1200" dirty="0"/>
        </a:p>
      </dsp:txBody>
      <dsp:txXfrm>
        <a:off x="747019" y="1601261"/>
        <a:ext cx="3397344" cy="320139"/>
      </dsp:txXfrm>
    </dsp:sp>
    <dsp:sp modelId="{8398653F-6A21-43EC-B7A9-992CDA0BCAC7}">
      <dsp:nvSpPr>
        <dsp:cNvPr id="0" name=""/>
        <dsp:cNvSpPr/>
      </dsp:nvSpPr>
      <dsp:spPr>
        <a:xfrm>
          <a:off x="546931" y="1561244"/>
          <a:ext cx="400174" cy="400174"/>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C1A1252F-6888-4955-B97E-CD3A582068F2}">
      <dsp:nvSpPr>
        <dsp:cNvPr id="0" name=""/>
        <dsp:cNvSpPr/>
      </dsp:nvSpPr>
      <dsp:spPr>
        <a:xfrm>
          <a:off x="696292" y="2081752"/>
          <a:ext cx="3448070" cy="320139"/>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54111" tIns="38100" rIns="38100" bIns="38100" numCol="1" spcCol="1270" anchor="ctr" anchorCtr="0">
          <a:noAutofit/>
        </a:bodyPr>
        <a:lstStyle/>
        <a:p>
          <a:pPr marL="0" lvl="0" indent="0" algn="l" defTabSz="666750">
            <a:lnSpc>
              <a:spcPct val="90000"/>
            </a:lnSpc>
            <a:spcBef>
              <a:spcPct val="0"/>
            </a:spcBef>
            <a:spcAft>
              <a:spcPct val="35000"/>
            </a:spcAft>
            <a:buNone/>
          </a:pPr>
          <a:r>
            <a:rPr lang="en-US" sz="1500" kern="1200" dirty="0"/>
            <a:t>Rule</a:t>
          </a:r>
          <a:r>
            <a:rPr lang="en-US" sz="1500" kern="1200" baseline="0" dirty="0"/>
            <a:t> Based</a:t>
          </a:r>
          <a:endParaRPr lang="en-US" sz="1500" kern="1200" dirty="0"/>
        </a:p>
      </dsp:txBody>
      <dsp:txXfrm>
        <a:off x="696292" y="2081752"/>
        <a:ext cx="3448070" cy="320139"/>
      </dsp:txXfrm>
    </dsp:sp>
    <dsp:sp modelId="{1E8D41F5-363C-40C6-8D42-BFDA411B48A2}">
      <dsp:nvSpPr>
        <dsp:cNvPr id="0" name=""/>
        <dsp:cNvSpPr/>
      </dsp:nvSpPr>
      <dsp:spPr>
        <a:xfrm>
          <a:off x="496205" y="2041735"/>
          <a:ext cx="400174" cy="400174"/>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DE4E02E9-F746-4844-831A-4353BBDA693B}">
      <dsp:nvSpPr>
        <dsp:cNvPr id="0" name=""/>
        <dsp:cNvSpPr/>
      </dsp:nvSpPr>
      <dsp:spPr>
        <a:xfrm>
          <a:off x="537420" y="2561891"/>
          <a:ext cx="3606942" cy="320139"/>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54111" tIns="38100" rIns="38100" bIns="38100" numCol="1" spcCol="1270" anchor="ctr" anchorCtr="0">
          <a:noAutofit/>
        </a:bodyPr>
        <a:lstStyle/>
        <a:p>
          <a:pPr marL="0" lvl="0" indent="0" algn="l" defTabSz="666750">
            <a:lnSpc>
              <a:spcPct val="90000"/>
            </a:lnSpc>
            <a:spcBef>
              <a:spcPct val="0"/>
            </a:spcBef>
            <a:spcAft>
              <a:spcPct val="35000"/>
            </a:spcAft>
            <a:buNone/>
          </a:pPr>
          <a:r>
            <a:rPr lang="en-US" sz="1500" kern="1200" dirty="0"/>
            <a:t>A/B Testing</a:t>
          </a:r>
        </a:p>
      </dsp:txBody>
      <dsp:txXfrm>
        <a:off x="537420" y="2561891"/>
        <a:ext cx="3606942" cy="320139"/>
      </dsp:txXfrm>
    </dsp:sp>
    <dsp:sp modelId="{D2B498EC-C1D0-41D3-A79A-DA232D91FF3E}">
      <dsp:nvSpPr>
        <dsp:cNvPr id="0" name=""/>
        <dsp:cNvSpPr/>
      </dsp:nvSpPr>
      <dsp:spPr>
        <a:xfrm>
          <a:off x="337333" y="2521874"/>
          <a:ext cx="400174" cy="400174"/>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DFD37DBF-C712-4329-AD40-8F8215558671}">
      <dsp:nvSpPr>
        <dsp:cNvPr id="0" name=""/>
        <dsp:cNvSpPr/>
      </dsp:nvSpPr>
      <dsp:spPr>
        <a:xfrm>
          <a:off x="247505" y="3042383"/>
          <a:ext cx="3896857" cy="320139"/>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54111" tIns="38100" rIns="38100" bIns="38100" numCol="1" spcCol="1270" anchor="ctr" anchorCtr="0">
          <a:noAutofit/>
        </a:bodyPr>
        <a:lstStyle/>
        <a:p>
          <a:pPr marL="0" lvl="0" indent="0" algn="l" defTabSz="666750">
            <a:lnSpc>
              <a:spcPct val="90000"/>
            </a:lnSpc>
            <a:spcBef>
              <a:spcPct val="0"/>
            </a:spcBef>
            <a:spcAft>
              <a:spcPct val="35000"/>
            </a:spcAft>
            <a:buNone/>
          </a:pPr>
          <a:r>
            <a:rPr lang="en-US" sz="1500" kern="1200" dirty="0"/>
            <a:t>Sign-Up-Pop</a:t>
          </a:r>
        </a:p>
      </dsp:txBody>
      <dsp:txXfrm>
        <a:off x="247505" y="3042383"/>
        <a:ext cx="3896857" cy="320139"/>
      </dsp:txXfrm>
    </dsp:sp>
    <dsp:sp modelId="{BBFCE0E2-DC68-41F6-B897-D3B4FB61FC28}">
      <dsp:nvSpPr>
        <dsp:cNvPr id="0" name=""/>
        <dsp:cNvSpPr/>
      </dsp:nvSpPr>
      <dsp:spPr>
        <a:xfrm>
          <a:off x="47418" y="3002365"/>
          <a:ext cx="400174" cy="400174"/>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1C5132-FFA3-4B02-9F09-22FCF40EFA74}" type="datetimeFigureOut">
              <a:rPr lang="en-US" smtClean="0"/>
              <a:t>6/20/2023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3C20D7-F8F1-4196-9585-26F31AFC85C9}" type="slidenum">
              <a:rPr lang="en-US" smtClean="0"/>
              <a:t>‹#›</a:t>
            </a:fld>
            <a:endParaRPr lang="en-US"/>
          </a:p>
        </p:txBody>
      </p:sp>
    </p:spTree>
    <p:extLst>
      <p:ext uri="{BB962C8B-B14F-4D97-AF65-F5344CB8AC3E}">
        <p14:creationId xmlns:p14="http://schemas.microsoft.com/office/powerpoint/2010/main" val="416816212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6E42C9-243F-4DC5-AFF6-9D56B5FA9D63}" type="datetimeFigureOut">
              <a:rPr lang="en-US" smtClean="0"/>
              <a:t>6/20/2023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EC444-603B-4F09-9A06-5917518DD901}" type="slidenum">
              <a:rPr lang="en-US" smtClean="0"/>
              <a:t>‹#›</a:t>
            </a:fld>
            <a:endParaRPr lang="en-US"/>
          </a:p>
        </p:txBody>
      </p:sp>
    </p:spTree>
    <p:extLst>
      <p:ext uri="{BB962C8B-B14F-4D97-AF65-F5344CB8AC3E}">
        <p14:creationId xmlns:p14="http://schemas.microsoft.com/office/powerpoint/2010/main" val="874255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DAEC444-603B-4F09-9A06-5917518DD901}" type="slidenum">
              <a:rPr lang="en-US" smtClean="0"/>
              <a:t>18</a:t>
            </a:fld>
            <a:endParaRPr lang="en-US"/>
          </a:p>
        </p:txBody>
      </p:sp>
    </p:spTree>
    <p:extLst>
      <p:ext uri="{BB962C8B-B14F-4D97-AF65-F5344CB8AC3E}">
        <p14:creationId xmlns:p14="http://schemas.microsoft.com/office/powerpoint/2010/main" val="40391545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p:cNvSpPr/>
          <p:nvPr/>
        </p:nvSpPr>
        <p:spPr bwMode="invGray">
          <a:xfrm>
            <a:off x="0" y="3936697"/>
            <a:ext cx="12192000" cy="210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38201" y="4114800"/>
            <a:ext cx="10515598" cy="1158446"/>
          </a:xfrm>
        </p:spPr>
        <p:txBody>
          <a:bodyPr anchor="b">
            <a:normAutofit/>
          </a:bodyPr>
          <a:lstStyle>
            <a:lvl1pPr algn="l">
              <a:defRPr sz="52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838201" y="5338170"/>
            <a:ext cx="10515598" cy="474836"/>
          </a:xfrm>
        </p:spPr>
        <p:txBody>
          <a:bodyPr/>
          <a:lstStyle>
            <a:lvl1pPr marL="0" indent="0" algn="l">
              <a:spcBef>
                <a:spcPts val="0"/>
              </a:spcBef>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30729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a:p>
        </p:txBody>
      </p:sp>
      <p:sp>
        <p:nvSpPr>
          <p:cNvPr id="4" name="Date Placeholder 4"/>
          <p:cNvSpPr>
            <a:spLocks noGrp="1"/>
          </p:cNvSpPr>
          <p:nvPr>
            <p:ph type="dt" sz="half" idx="10"/>
          </p:nvPr>
        </p:nvSpPr>
        <p:spPr/>
        <p:txBody>
          <a:bodyPr/>
          <a:lstStyle/>
          <a:p>
            <a:fld id="{B0FE2824-C2A0-4931-BB32-60B24BDBB3CC}" type="datetimeFigureOut">
              <a:rPr lang="en-US" smtClean="0"/>
              <a:t>6/20/2023</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78755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41693" y="365125"/>
            <a:ext cx="1600200" cy="5811838"/>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85344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a:p>
        </p:txBody>
      </p:sp>
      <p:sp>
        <p:nvSpPr>
          <p:cNvPr id="4" name="Date Placeholder 4"/>
          <p:cNvSpPr>
            <a:spLocks noGrp="1"/>
          </p:cNvSpPr>
          <p:nvPr>
            <p:ph type="dt" sz="half" idx="10"/>
          </p:nvPr>
        </p:nvSpPr>
        <p:spPr/>
        <p:txBody>
          <a:bodyPr/>
          <a:lstStyle/>
          <a:p>
            <a:fld id="{B0FE2824-C2A0-4931-BB32-60B24BDBB3CC}" type="datetimeFigureOut">
              <a:rPr lang="en-US" smtClean="0"/>
              <a:t>6/20/2023</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770254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dirty="0"/>
          </a:p>
        </p:txBody>
      </p:sp>
      <p:sp>
        <p:nvSpPr>
          <p:cNvPr id="4" name="Date Placeholder 4"/>
          <p:cNvSpPr>
            <a:spLocks noGrp="1"/>
          </p:cNvSpPr>
          <p:nvPr>
            <p:ph type="dt" sz="half" idx="10"/>
          </p:nvPr>
        </p:nvSpPr>
        <p:spPr/>
        <p:txBody>
          <a:bodyPr/>
          <a:lstStyle/>
          <a:p>
            <a:fld id="{B0FE2824-C2A0-4931-BB32-60B24BDBB3CC}" type="datetimeFigureOut">
              <a:rPr lang="en-US" smtClean="0"/>
              <a:t>6/20/2023</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15576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ltGray">
          <a:xfrm>
            <a:off x="0" y="3276600"/>
            <a:ext cx="12192000" cy="27632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1248" y="3429000"/>
            <a:ext cx="9601200" cy="1838519"/>
          </a:xfrm>
        </p:spPr>
        <p:txBody>
          <a:bodyPr anchor="b">
            <a:normAutofit/>
          </a:bodyPr>
          <a:lstStyle>
            <a:lvl1pPr>
              <a:defRPr sz="520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41248" y="5340096"/>
            <a:ext cx="9601200" cy="475488"/>
          </a:xfrm>
        </p:spPr>
        <p:txBody>
          <a:bodyPr/>
          <a:lstStyle>
            <a:lvl1pPr marL="0" indent="0">
              <a:spcBef>
                <a:spcPts val="0"/>
              </a:spcBef>
              <a:buNone/>
              <a:defRPr sz="240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191735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145224"/>
          </a:xfrm>
        </p:spPr>
        <p:txBody>
          <a:bodyPr/>
          <a:lstStyle/>
          <a:p>
            <a:r>
              <a:rPr lang="en-US"/>
              <a:t>Click to edit Master title style</a:t>
            </a:r>
          </a:p>
        </p:txBody>
      </p:sp>
      <p:sp>
        <p:nvSpPr>
          <p:cNvPr id="3" name="Content Placeholder 2"/>
          <p:cNvSpPr>
            <a:spLocks noGrp="1"/>
          </p:cNvSpPr>
          <p:nvPr>
            <p:ph sz="half" idx="1"/>
          </p:nvPr>
        </p:nvSpPr>
        <p:spPr>
          <a:xfrm>
            <a:off x="8382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6/20/2023</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63172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8397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61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61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6"/>
          <p:cNvSpPr>
            <a:spLocks noGrp="1"/>
          </p:cNvSpPr>
          <p:nvPr>
            <p:ph type="ftr" sz="quarter" idx="11"/>
          </p:nvPr>
        </p:nvSpPr>
        <p:spPr/>
        <p:txBody>
          <a:bodyPr/>
          <a:lstStyle/>
          <a:p>
            <a:endParaRPr lang="en-US"/>
          </a:p>
        </p:txBody>
      </p:sp>
      <p:sp>
        <p:nvSpPr>
          <p:cNvPr id="7" name="Date Placeholder 7"/>
          <p:cNvSpPr>
            <a:spLocks noGrp="1"/>
          </p:cNvSpPr>
          <p:nvPr>
            <p:ph type="dt" sz="half" idx="10"/>
          </p:nvPr>
        </p:nvSpPr>
        <p:spPr/>
        <p:txBody>
          <a:bodyPr/>
          <a:lstStyle/>
          <a:p>
            <a:fld id="{B0FE2824-C2A0-4931-BB32-60B24BDBB3CC}" type="datetimeFigureOut">
              <a:rPr lang="en-US" smtClean="0"/>
              <a:t>6/20/2023</a:t>
            </a:fld>
            <a:endParaRPr lang="en-US"/>
          </a:p>
        </p:txBody>
      </p:sp>
      <p:sp>
        <p:nvSpPr>
          <p:cNvPr id="9" name="Slide Number Placeholder 8"/>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144799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2"/>
          <p:cNvSpPr>
            <a:spLocks noGrp="1"/>
          </p:cNvSpPr>
          <p:nvPr>
            <p:ph type="ftr" sz="quarter" idx="11"/>
          </p:nvPr>
        </p:nvSpPr>
        <p:spPr/>
        <p:txBody>
          <a:bodyPr/>
          <a:lstStyle/>
          <a:p>
            <a:endParaRPr lang="en-US"/>
          </a:p>
        </p:txBody>
      </p:sp>
      <p:sp>
        <p:nvSpPr>
          <p:cNvPr id="3" name="Date Placeholder 3"/>
          <p:cNvSpPr>
            <a:spLocks noGrp="1"/>
          </p:cNvSpPr>
          <p:nvPr>
            <p:ph type="dt" sz="half" idx="10"/>
          </p:nvPr>
        </p:nvSpPr>
        <p:spPr/>
        <p:txBody>
          <a:bodyPr/>
          <a:lstStyle/>
          <a:p>
            <a:fld id="{B0FE2824-C2A0-4931-BB32-60B24BDBB3CC}" type="datetimeFigureOut">
              <a:rPr lang="en-US" smtClean="0"/>
              <a:t>6/20/2023</a:t>
            </a:fld>
            <a:endParaRPr lang="en-US"/>
          </a:p>
        </p:txBody>
      </p:sp>
      <p:sp>
        <p:nvSpPr>
          <p:cNvPr id="5" name="Slide Number Placeholder 4"/>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56345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1"/>
          <p:cNvSpPr>
            <a:spLocks noGrp="1"/>
          </p:cNvSpPr>
          <p:nvPr>
            <p:ph type="ftr" sz="quarter" idx="11"/>
          </p:nvPr>
        </p:nvSpPr>
        <p:spPr/>
        <p:txBody>
          <a:bodyPr/>
          <a:lstStyle/>
          <a:p>
            <a:endParaRPr lang="en-US"/>
          </a:p>
        </p:txBody>
      </p:sp>
      <p:sp>
        <p:nvSpPr>
          <p:cNvPr id="2" name="Date Placeholder 2"/>
          <p:cNvSpPr>
            <a:spLocks noGrp="1"/>
          </p:cNvSpPr>
          <p:nvPr>
            <p:ph type="dt" sz="half" idx="10"/>
          </p:nvPr>
        </p:nvSpPr>
        <p:spPr/>
        <p:txBody>
          <a:bodyPr/>
          <a:lstStyle/>
          <a:p>
            <a:fld id="{B0FE2824-C2A0-4931-BB32-60B24BDBB3CC}" type="datetimeFigureOut">
              <a:rPr lang="en-US" smtClean="0"/>
              <a:t>6/20/2023</a:t>
            </a:fld>
            <a:endParaRPr lang="en-US"/>
          </a:p>
        </p:txBody>
      </p:sp>
      <p:sp>
        <p:nvSpPr>
          <p:cNvPr id="4" name="Slide Number Placeholder 3"/>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667301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4000"/>
            <a:ext cx="3429000" cy="19050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838200" y="685800"/>
            <a:ext cx="6400800" cy="52578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24800" y="3581400"/>
            <a:ext cx="3429000"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6/20/2023</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978961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7048"/>
            <a:ext cx="3429000" cy="1901952"/>
          </a:xfrm>
        </p:spPr>
        <p:txBody>
          <a:bodyPr anchor="b">
            <a:normAutofit/>
          </a:bodyPr>
          <a:lstStyle>
            <a:lvl1pPr>
              <a:defRPr sz="34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838198" y="685800"/>
            <a:ext cx="6400800" cy="5257800"/>
          </a:xfrm>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24800" y="3581400"/>
            <a:ext cx="3428999"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6/20/2023</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2527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6492239"/>
            <a:ext cx="12188825" cy="36576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6"/>
            <a:ext cx="10515600" cy="114522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3"/>
          <p:cNvSpPr>
            <a:spLocks noGrp="1"/>
          </p:cNvSpPr>
          <p:nvPr>
            <p:ph type="ftr" sz="quarter" idx="3"/>
          </p:nvPr>
        </p:nvSpPr>
        <p:spPr>
          <a:xfrm>
            <a:off x="381000" y="6549715"/>
            <a:ext cx="8442158" cy="229237"/>
          </a:xfrm>
          <a:prstGeom prst="rect">
            <a:avLst/>
          </a:prstGeom>
        </p:spPr>
        <p:txBody>
          <a:bodyPr vert="horz" lIns="91440" tIns="45720" rIns="91440" bIns="45720" rtlCol="0" anchor="ctr"/>
          <a:lstStyle>
            <a:lvl1pPr algn="l">
              <a:defRPr sz="1100">
                <a:solidFill>
                  <a:schemeClr val="bg1">
                    <a:lumMod val="40000"/>
                    <a:lumOff val="60000"/>
                  </a:schemeClr>
                </a:solidFill>
              </a:defRPr>
            </a:lvl1pPr>
          </a:lstStyle>
          <a:p>
            <a:endParaRPr lang="en-US" dirty="0"/>
          </a:p>
        </p:txBody>
      </p:sp>
      <p:sp>
        <p:nvSpPr>
          <p:cNvPr id="4" name="Date Placeholder 4"/>
          <p:cNvSpPr>
            <a:spLocks noGrp="1"/>
          </p:cNvSpPr>
          <p:nvPr>
            <p:ph type="dt" sz="half" idx="2"/>
          </p:nvPr>
        </p:nvSpPr>
        <p:spPr>
          <a:xfrm>
            <a:off x="9685939" y="6549715"/>
            <a:ext cx="1667860"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0FE2824-C2A0-4931-BB32-60B24BDBB3CC}" type="datetimeFigureOut">
              <a:rPr lang="en-US" smtClean="0"/>
              <a:pPr/>
              <a:t>6/20/2023</a:t>
            </a:fld>
            <a:endParaRPr lang="en-US"/>
          </a:p>
        </p:txBody>
      </p:sp>
      <p:sp>
        <p:nvSpPr>
          <p:cNvPr id="6" name="Slide Number Placeholder 5"/>
          <p:cNvSpPr>
            <a:spLocks noGrp="1"/>
          </p:cNvSpPr>
          <p:nvPr>
            <p:ph type="sldNum" sz="quarter" idx="4"/>
          </p:nvPr>
        </p:nvSpPr>
        <p:spPr>
          <a:xfrm>
            <a:off x="11353799" y="6549715"/>
            <a:ext cx="446361"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13333A4-2EF1-4B79-B68C-AB20E66B4822}" type="slidenum">
              <a:rPr lang="en-US" smtClean="0"/>
              <a:pPr/>
              <a:t>‹#›</a:t>
            </a:fld>
            <a:endParaRPr lang="en-US"/>
          </a:p>
        </p:txBody>
      </p:sp>
    </p:spTree>
    <p:extLst>
      <p:ext uri="{BB962C8B-B14F-4D97-AF65-F5344CB8AC3E}">
        <p14:creationId xmlns:p14="http://schemas.microsoft.com/office/powerpoint/2010/main" val="115587165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10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8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248" y="3429001"/>
            <a:ext cx="9601200" cy="609600"/>
          </a:xfrm>
        </p:spPr>
        <p:txBody>
          <a:bodyPr>
            <a:normAutofit/>
          </a:bodyPr>
          <a:lstStyle/>
          <a:p>
            <a:r>
              <a:rPr lang="en-US" sz="3200" dirty="0"/>
              <a:t>Channels and Campaigns-Interaction Studio</a:t>
            </a:r>
          </a:p>
        </p:txBody>
      </p:sp>
      <p:sp>
        <p:nvSpPr>
          <p:cNvPr id="3" name="Text Placeholder 2"/>
          <p:cNvSpPr>
            <a:spLocks noGrp="1"/>
          </p:cNvSpPr>
          <p:nvPr>
            <p:ph type="body" idx="1"/>
          </p:nvPr>
        </p:nvSpPr>
        <p:spPr>
          <a:xfrm>
            <a:off x="2590800" y="4572000"/>
            <a:ext cx="9601200" cy="475488"/>
          </a:xfrm>
        </p:spPr>
        <p:txBody>
          <a:bodyPr/>
          <a:lstStyle/>
          <a:p>
            <a:r>
              <a:rPr lang="en-US" dirty="0"/>
              <a:t>Ganesh</a:t>
            </a:r>
          </a:p>
        </p:txBody>
      </p:sp>
    </p:spTree>
    <p:extLst>
      <p:ext uri="{BB962C8B-B14F-4D97-AF65-F5344CB8AC3E}">
        <p14:creationId xmlns:p14="http://schemas.microsoft.com/office/powerpoint/2010/main" val="1783796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47601-2936-4B0D-8FE2-2A045F6F36A0}"/>
              </a:ext>
            </a:extLst>
          </p:cNvPr>
          <p:cNvSpPr>
            <a:spLocks noGrp="1"/>
          </p:cNvSpPr>
          <p:nvPr>
            <p:ph type="title"/>
          </p:nvPr>
        </p:nvSpPr>
        <p:spPr>
          <a:xfrm>
            <a:off x="0" y="0"/>
            <a:ext cx="11353800" cy="1981200"/>
          </a:xfrm>
        </p:spPr>
        <p:txBody>
          <a:bodyPr>
            <a:normAutofit/>
          </a:bodyPr>
          <a:lstStyle/>
          <a:p>
            <a:pPr marL="342900" indent="-342900">
              <a:buFont typeface="Wingdings" panose="05000000000000000000" pitchFamily="2" charset="2"/>
              <a:buChar char="Ø"/>
            </a:pPr>
            <a:r>
              <a:rPr lang="en-US" sz="1800" dirty="0">
                <a:solidFill>
                  <a:schemeClr val="tx1"/>
                </a:solidFill>
                <a:latin typeface="Calibri" panose="020F0502020204030204" pitchFamily="34" charset="0"/>
              </a:rPr>
              <a:t>Provide the recommendation block title.</a:t>
            </a:r>
            <a:br>
              <a:rPr lang="en-US" sz="1800" dirty="0">
                <a:solidFill>
                  <a:schemeClr val="tx1"/>
                </a:solidFill>
                <a:latin typeface="Calibri" panose="020F0502020204030204" pitchFamily="34" charset="0"/>
              </a:rPr>
            </a:br>
            <a:r>
              <a:rPr lang="en-US" sz="1800" dirty="0">
                <a:solidFill>
                  <a:schemeClr val="tx1"/>
                </a:solidFill>
                <a:latin typeface="Calibri" panose="020F0502020204030204" pitchFamily="34" charset="0"/>
              </a:rPr>
              <a:t>Select an Einstein Recipe to represent each customer product recommendation from various channels which we have configured in Einstein Recipe.</a:t>
            </a:r>
            <a:br>
              <a:rPr lang="en-US" sz="1800" dirty="0">
                <a:solidFill>
                  <a:schemeClr val="tx1"/>
                </a:solidFill>
                <a:latin typeface="Calibri" panose="020F0502020204030204" pitchFamily="34" charset="0"/>
              </a:rPr>
            </a:br>
            <a:r>
              <a:rPr lang="en-US" sz="1800" dirty="0">
                <a:solidFill>
                  <a:schemeClr val="tx1"/>
                </a:solidFill>
                <a:latin typeface="Calibri" panose="020F0502020204030204" pitchFamily="34" charset="0"/>
              </a:rPr>
              <a:t>Select a Content Zone to display a product recommendation block on a webpage.</a:t>
            </a:r>
            <a:br>
              <a:rPr lang="en-US" sz="1800" dirty="0">
                <a:solidFill>
                  <a:schemeClr val="tx1"/>
                </a:solidFill>
                <a:latin typeface="Calibri" panose="020F0502020204030204" pitchFamily="34" charset="0"/>
              </a:rPr>
            </a:br>
            <a:r>
              <a:rPr lang="en-US" sz="1800" dirty="0">
                <a:solidFill>
                  <a:schemeClr val="tx1"/>
                </a:solidFill>
                <a:latin typeface="Calibri" panose="020F0502020204030204" pitchFamily="34" charset="0"/>
              </a:rPr>
              <a:t>As you can see the block is displayed on the defined area of the webpage.</a:t>
            </a:r>
            <a:br>
              <a:rPr lang="en-US" sz="1800" dirty="0">
                <a:solidFill>
                  <a:schemeClr val="tx1"/>
                </a:solidFill>
                <a:latin typeface="Calibri" panose="020F0502020204030204" pitchFamily="34" charset="0"/>
              </a:rPr>
            </a:br>
            <a:r>
              <a:rPr lang="en-US" sz="1800" dirty="0">
                <a:solidFill>
                  <a:schemeClr val="tx1"/>
                </a:solidFill>
                <a:latin typeface="Calibri" panose="020F0502020204030204" pitchFamily="34" charset="0"/>
              </a:rPr>
              <a:t>Don’t forget to save and then publish it.</a:t>
            </a:r>
            <a:endParaRPr lang="en-US" sz="1800" dirty="0">
              <a:solidFill>
                <a:schemeClr val="tx1"/>
              </a:solidFill>
            </a:endParaRPr>
          </a:p>
        </p:txBody>
      </p:sp>
      <p:pic>
        <p:nvPicPr>
          <p:cNvPr id="9218" name="Picture 2" descr="SFMCsimplified">
            <a:extLst>
              <a:ext uri="{FF2B5EF4-FFF2-40B4-BE49-F238E27FC236}">
                <a16:creationId xmlns:a16="http://schemas.microsoft.com/office/drawing/2014/main" id="{61B8BEC5-347B-44BA-978B-B6C4AF3A1FA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981200"/>
            <a:ext cx="12039600" cy="4886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00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749F-27AF-47E1-A7C4-4FC254256827}"/>
              </a:ext>
            </a:extLst>
          </p:cNvPr>
          <p:cNvSpPr>
            <a:spLocks noGrp="1"/>
          </p:cNvSpPr>
          <p:nvPr>
            <p:ph type="title"/>
          </p:nvPr>
        </p:nvSpPr>
        <p:spPr/>
        <p:txBody>
          <a:bodyPr/>
          <a:lstStyle/>
          <a:p>
            <a:r>
              <a:rPr lang="en-US" dirty="0"/>
              <a:t>Exit Intent Pop-Up with Email Capture</a:t>
            </a:r>
            <a:br>
              <a:rPr lang="en-US" dirty="0"/>
            </a:br>
            <a:endParaRPr lang="en-US" dirty="0"/>
          </a:p>
        </p:txBody>
      </p:sp>
      <p:sp>
        <p:nvSpPr>
          <p:cNvPr id="3" name="Content Placeholder 2">
            <a:extLst>
              <a:ext uri="{FF2B5EF4-FFF2-40B4-BE49-F238E27FC236}">
                <a16:creationId xmlns:a16="http://schemas.microsoft.com/office/drawing/2014/main" id="{21788BE2-10F5-4A01-9005-7C0D32C68E35}"/>
              </a:ext>
            </a:extLst>
          </p:cNvPr>
          <p:cNvSpPr>
            <a:spLocks noGrp="1"/>
          </p:cNvSpPr>
          <p:nvPr>
            <p:ph idx="1"/>
          </p:nvPr>
        </p:nvSpPr>
        <p:spPr/>
        <p:txBody>
          <a:bodyPr/>
          <a:lstStyle/>
          <a:p>
            <a:r>
              <a:rPr lang="en-US" dirty="0"/>
              <a:t>Navigate to the Homepage of the Website</a:t>
            </a:r>
          </a:p>
          <a:p>
            <a:r>
              <a:rPr lang="en-US" dirty="0"/>
              <a:t>Name: Exit Intent with Email Capture</a:t>
            </a:r>
          </a:p>
          <a:p>
            <a:r>
              <a:rPr lang="en-US" dirty="0"/>
              <a:t>Template Settings: Select the “</a:t>
            </a:r>
            <a:r>
              <a:rPr lang="en-US" dirty="0" err="1"/>
              <a:t>home_popup</a:t>
            </a:r>
            <a:r>
              <a:rPr lang="en-US" dirty="0"/>
              <a:t>” content zone</a:t>
            </a:r>
          </a:p>
          <a:p>
            <a:r>
              <a:rPr lang="en-US" dirty="0"/>
              <a:t>Save &amp; Publish, Close</a:t>
            </a:r>
          </a:p>
          <a:p>
            <a:pPr>
              <a:buFont typeface="Wingdings" panose="05000000000000000000" pitchFamily="2" charset="2"/>
              <a:buChar char="v"/>
            </a:pPr>
            <a:r>
              <a:rPr lang="en-US" b="1" dirty="0">
                <a:solidFill>
                  <a:schemeClr val="accent1"/>
                </a:solidFill>
                <a:latin typeface="Calibri" panose="020F0502020204030204" pitchFamily="34" charset="0"/>
              </a:rPr>
              <a:t>Create a web template using the Global template- Exit Intent Pop-up with Email Capture. Click on Clone Global Template.</a:t>
            </a:r>
          </a:p>
          <a:p>
            <a:pPr marL="0" indent="0">
              <a:buNone/>
            </a:pPr>
            <a:br>
              <a:rPr lang="en-US" dirty="0"/>
            </a:br>
            <a:endParaRPr lang="en-US" dirty="0"/>
          </a:p>
        </p:txBody>
      </p:sp>
    </p:spTree>
    <p:extLst>
      <p:ext uri="{BB962C8B-B14F-4D97-AF65-F5344CB8AC3E}">
        <p14:creationId xmlns:p14="http://schemas.microsoft.com/office/powerpoint/2010/main" val="4294687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SFMCsimplified">
            <a:extLst>
              <a:ext uri="{FF2B5EF4-FFF2-40B4-BE49-F238E27FC236}">
                <a16:creationId xmlns:a16="http://schemas.microsoft.com/office/drawing/2014/main" id="{D715C913-41BA-4A26-83E2-C250024E78C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400" y="1825624"/>
            <a:ext cx="11887199" cy="5032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5449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C587BA-CA06-4D4E-8D0A-26DBDE9BE6A5}"/>
              </a:ext>
            </a:extLst>
          </p:cNvPr>
          <p:cNvSpPr>
            <a:spLocks noGrp="1"/>
          </p:cNvSpPr>
          <p:nvPr>
            <p:ph idx="1"/>
          </p:nvPr>
        </p:nvSpPr>
        <p:spPr/>
        <p:txBody>
          <a:bodyPr>
            <a:normAutofit/>
          </a:bodyPr>
          <a:lstStyle/>
          <a:p>
            <a:pPr marL="0" indent="0">
              <a:buNone/>
            </a:pPr>
            <a:r>
              <a:rPr lang="en-US" sz="1800" dirty="0">
                <a:latin typeface="Calibri" panose="020F0502020204030204" pitchFamily="34" charset="0"/>
              </a:rPr>
              <a:t>Follow the following steps to configure the cloned global web template:</a:t>
            </a:r>
          </a:p>
          <a:p>
            <a:r>
              <a:rPr lang="en-US" sz="1800" dirty="0">
                <a:latin typeface="Calibri" panose="020F0502020204030204" pitchFamily="34" charset="0"/>
              </a:rPr>
              <a:t>Rename the template.</a:t>
            </a:r>
          </a:p>
          <a:p>
            <a:r>
              <a:rPr lang="en-US" sz="1800" dirty="0">
                <a:latin typeface="Calibri" panose="020F0502020204030204" pitchFamily="34" charset="0"/>
              </a:rPr>
              <a:t>Select the content zones (declared on the Sitemap) that define an area to display the popup.</a:t>
            </a:r>
          </a:p>
          <a:p>
            <a:r>
              <a:rPr lang="en-US" sz="1800" dirty="0">
                <a:latin typeface="Calibri" panose="020F0502020204030204" pitchFamily="34" charset="0"/>
              </a:rPr>
              <a:t>We can edit and modify the template design using the template editor. Adding Open Time Campaign HTML code in it to display the cart details of the user.</a:t>
            </a:r>
          </a:p>
          <a:p>
            <a:r>
              <a:rPr lang="en-US" sz="1800" dirty="0">
                <a:latin typeface="Calibri" panose="020F0502020204030204" pitchFamily="34" charset="0"/>
              </a:rPr>
              <a:t>Click on Save to save the web template.</a:t>
            </a:r>
          </a:p>
        </p:txBody>
      </p:sp>
    </p:spTree>
    <p:extLst>
      <p:ext uri="{BB962C8B-B14F-4D97-AF65-F5344CB8AC3E}">
        <p14:creationId xmlns:p14="http://schemas.microsoft.com/office/powerpoint/2010/main" val="3731448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SFMCsimplified">
            <a:extLst>
              <a:ext uri="{FF2B5EF4-FFF2-40B4-BE49-F238E27FC236}">
                <a16:creationId xmlns:a16="http://schemas.microsoft.com/office/drawing/2014/main" id="{C356F7A9-724D-4D12-AFCB-E069CA53366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3454" y="1676400"/>
            <a:ext cx="12128546" cy="5181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549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AFAEC-BE8F-493D-B1F2-79AFAF622FCC}"/>
              </a:ext>
            </a:extLst>
          </p:cNvPr>
          <p:cNvSpPr>
            <a:spLocks noGrp="1"/>
          </p:cNvSpPr>
          <p:nvPr>
            <p:ph type="title"/>
          </p:nvPr>
        </p:nvSpPr>
        <p:spPr>
          <a:xfrm>
            <a:off x="0" y="228600"/>
            <a:ext cx="12192000" cy="1281750"/>
          </a:xfrm>
        </p:spPr>
        <p:txBody>
          <a:bodyPr>
            <a:normAutofit fontScale="90000"/>
          </a:bodyPr>
          <a:lstStyle/>
          <a:p>
            <a:pPr marL="342900" indent="-342900">
              <a:buFont typeface="Wingdings" panose="05000000000000000000" pitchFamily="2" charset="2"/>
              <a:buChar char="Ø"/>
            </a:pPr>
            <a:r>
              <a:rPr lang="en-US" sz="2000" b="1" dirty="0">
                <a:solidFill>
                  <a:schemeClr val="tx1"/>
                </a:solidFill>
                <a:latin typeface="Calibri" panose="020F0502020204030204" pitchFamily="34" charset="0"/>
              </a:rPr>
              <a:t>Web Campaigns</a:t>
            </a:r>
            <a:br>
              <a:rPr lang="en-US" sz="2000" dirty="0">
                <a:solidFill>
                  <a:schemeClr val="tx1"/>
                </a:solidFill>
                <a:latin typeface="Calibri" panose="020F0502020204030204" pitchFamily="34" charset="0"/>
              </a:rPr>
            </a:br>
            <a:r>
              <a:rPr lang="en-US" sz="2000" dirty="0">
                <a:solidFill>
                  <a:schemeClr val="tx1"/>
                </a:solidFill>
                <a:latin typeface="Calibri" panose="020F0502020204030204" pitchFamily="34" charset="0"/>
              </a:rPr>
              <a:t>Create a Web Campaign and use this template in the Web Campaign Experiences.</a:t>
            </a:r>
            <a:br>
              <a:rPr lang="en-US" sz="2000" dirty="0">
                <a:solidFill>
                  <a:schemeClr val="tx1"/>
                </a:solidFill>
                <a:latin typeface="Calibri" panose="020F0502020204030204" pitchFamily="34" charset="0"/>
              </a:rPr>
            </a:br>
            <a:r>
              <a:rPr lang="en-US" sz="2000" dirty="0">
                <a:solidFill>
                  <a:schemeClr val="tx1"/>
                </a:solidFill>
                <a:latin typeface="Calibri" panose="020F0502020204030204" pitchFamily="34" charset="0"/>
              </a:rPr>
              <a:t>Configure this template, providing headings and CTA button links.</a:t>
            </a:r>
            <a:br>
              <a:rPr lang="en-US" b="1" dirty="0"/>
            </a:br>
            <a:endParaRPr lang="en-US" dirty="0"/>
          </a:p>
        </p:txBody>
      </p:sp>
      <p:pic>
        <p:nvPicPr>
          <p:cNvPr id="12290" name="Picture 2" descr="SFMCsimplified">
            <a:extLst>
              <a:ext uri="{FF2B5EF4-FFF2-40B4-BE49-F238E27FC236}">
                <a16:creationId xmlns:a16="http://schemas.microsoft.com/office/drawing/2014/main" id="{0FA261A8-B325-44E2-B3B0-3A9264FBCD3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295401"/>
            <a:ext cx="7696200" cy="556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8162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F3B90-DD5D-42E7-A7A9-B9FA15AE581F}"/>
              </a:ext>
            </a:extLst>
          </p:cNvPr>
          <p:cNvSpPr>
            <a:spLocks noGrp="1"/>
          </p:cNvSpPr>
          <p:nvPr>
            <p:ph type="title"/>
          </p:nvPr>
        </p:nvSpPr>
        <p:spPr>
          <a:xfrm>
            <a:off x="0" y="0"/>
            <a:ext cx="12192000" cy="685800"/>
          </a:xfrm>
        </p:spPr>
        <p:txBody>
          <a:bodyPr>
            <a:normAutofit/>
          </a:bodyPr>
          <a:lstStyle/>
          <a:p>
            <a:r>
              <a:rPr lang="en-US" sz="1800" dirty="0">
                <a:solidFill>
                  <a:schemeClr val="tx1"/>
                </a:solidFill>
                <a:latin typeface="Calibri" panose="020F0502020204030204" pitchFamily="34" charset="0"/>
              </a:rPr>
              <a:t>Add a rule in Campaign Targeting for users who are in Abandoned Cart User Segment to show the campaign on the web page</a:t>
            </a:r>
          </a:p>
        </p:txBody>
      </p:sp>
      <p:pic>
        <p:nvPicPr>
          <p:cNvPr id="13314" name="Picture 2" descr="SFMCsimplified">
            <a:extLst>
              <a:ext uri="{FF2B5EF4-FFF2-40B4-BE49-F238E27FC236}">
                <a16:creationId xmlns:a16="http://schemas.microsoft.com/office/drawing/2014/main" id="{B4B676F5-A943-4230-8A72-E98BA6304DC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8630" y="1066800"/>
            <a:ext cx="12143370" cy="579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9997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327B9-136A-407A-8DF6-5BD0DB58FBD1}"/>
              </a:ext>
            </a:extLst>
          </p:cNvPr>
          <p:cNvSpPr>
            <a:spLocks noGrp="1"/>
          </p:cNvSpPr>
          <p:nvPr>
            <p:ph type="title"/>
          </p:nvPr>
        </p:nvSpPr>
        <p:spPr/>
        <p:txBody>
          <a:bodyPr/>
          <a:lstStyle/>
          <a:p>
            <a:pPr marL="342900" indent="-342900">
              <a:buFont typeface="Wingdings" panose="05000000000000000000" pitchFamily="2" charset="2"/>
              <a:buChar char="Ø"/>
            </a:pPr>
            <a:r>
              <a:rPr lang="en-US" sz="2000" dirty="0">
                <a:solidFill>
                  <a:schemeClr val="tx1"/>
                </a:solidFill>
                <a:latin typeface="Calibri" panose="020F0502020204030204" pitchFamily="34" charset="0"/>
              </a:rPr>
              <a:t>Save and publish it.</a:t>
            </a:r>
            <a:br>
              <a:rPr lang="en-US" dirty="0"/>
            </a:br>
            <a:endParaRPr lang="en-US" dirty="0"/>
          </a:p>
        </p:txBody>
      </p:sp>
      <p:pic>
        <p:nvPicPr>
          <p:cNvPr id="14338" name="Picture 2" descr="SFMCsimplified">
            <a:extLst>
              <a:ext uri="{FF2B5EF4-FFF2-40B4-BE49-F238E27FC236}">
                <a16:creationId xmlns:a16="http://schemas.microsoft.com/office/drawing/2014/main" id="{455C49C7-CE45-4CF6-B58C-3A822BF149B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371600"/>
            <a:ext cx="12192000" cy="5486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0185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Open Time Email Campaigns</a:t>
            </a:r>
          </a:p>
        </p:txBody>
      </p:sp>
      <p:sp>
        <p:nvSpPr>
          <p:cNvPr id="3" name="Subtitle 2"/>
          <p:cNvSpPr>
            <a:spLocks noGrp="1"/>
          </p:cNvSpPr>
          <p:nvPr>
            <p:ph type="subTitle" idx="1"/>
          </p:nvPr>
        </p:nvSpPr>
        <p:spPr/>
        <p:txBody>
          <a:bodyPr/>
          <a:lstStyle/>
          <a:p>
            <a:r>
              <a:rPr lang="en-US" dirty="0"/>
              <a:t>Ganesh</a:t>
            </a:r>
          </a:p>
        </p:txBody>
      </p:sp>
    </p:spTree>
    <p:extLst>
      <p:ext uri="{BB962C8B-B14F-4D97-AF65-F5344CB8AC3E}">
        <p14:creationId xmlns:p14="http://schemas.microsoft.com/office/powerpoint/2010/main" val="2142729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524458C-C3F0-4090-8F73-421DB81AD885}"/>
              </a:ext>
            </a:extLst>
          </p:cNvPr>
          <p:cNvSpPr>
            <a:spLocks noGrp="1"/>
          </p:cNvSpPr>
          <p:nvPr>
            <p:ph type="title"/>
          </p:nvPr>
        </p:nvSpPr>
        <p:spPr>
          <a:xfrm>
            <a:off x="187569" y="228600"/>
            <a:ext cx="10515600" cy="381000"/>
          </a:xfrm>
        </p:spPr>
        <p:txBody>
          <a:bodyPr>
            <a:normAutofit/>
          </a:bodyPr>
          <a:lstStyle/>
          <a:p>
            <a:r>
              <a:rPr lang="en-US" sz="1800" b="1" dirty="0"/>
              <a:t>Open Time Email Campaigns</a:t>
            </a:r>
            <a:endParaRPr lang="en-US" sz="1800" dirty="0"/>
          </a:p>
        </p:txBody>
      </p:sp>
      <p:sp>
        <p:nvSpPr>
          <p:cNvPr id="3" name="Content Placeholder 2">
            <a:extLst>
              <a:ext uri="{FF2B5EF4-FFF2-40B4-BE49-F238E27FC236}">
                <a16:creationId xmlns:a16="http://schemas.microsoft.com/office/drawing/2014/main" id="{54F3DCD1-7215-4AA0-BC68-6A1427218A1F}"/>
              </a:ext>
            </a:extLst>
          </p:cNvPr>
          <p:cNvSpPr>
            <a:spLocks noGrp="1"/>
          </p:cNvSpPr>
          <p:nvPr>
            <p:ph idx="1"/>
          </p:nvPr>
        </p:nvSpPr>
        <p:spPr>
          <a:xfrm>
            <a:off x="0" y="990600"/>
            <a:ext cx="10515600" cy="5486400"/>
          </a:xfrm>
        </p:spPr>
        <p:txBody>
          <a:bodyPr>
            <a:normAutofit fontScale="25000" lnSpcReduction="20000"/>
          </a:bodyPr>
          <a:lstStyle/>
          <a:p>
            <a:pPr>
              <a:lnSpc>
                <a:spcPct val="170000"/>
              </a:lnSpc>
            </a:pPr>
            <a:r>
              <a:rPr lang="en-US" sz="7200" dirty="0">
                <a:latin typeface="Calibri" panose="020F0502020204030204" pitchFamily="34" charset="0"/>
              </a:rPr>
              <a:t>Marketing Cloud Personalization's Open Time Email (OTE) Campaigns and Item Templates enable you to deliver content and product recommendations personalized at the time a recipient opens an email.</a:t>
            </a:r>
          </a:p>
          <a:p>
            <a:pPr>
              <a:lnSpc>
                <a:spcPct val="170000"/>
              </a:lnSpc>
            </a:pPr>
            <a:r>
              <a:rPr lang="en-US" sz="7200" dirty="0"/>
              <a:t>Marketing Cloud Personalization uses machine learning to target and deliver personalized content and email recommendations. It helps convert static content to open-time personalized content.</a:t>
            </a:r>
            <a:endParaRPr lang="en-US" sz="7200" dirty="0">
              <a:latin typeface="Calibri" panose="020F0502020204030204" pitchFamily="34" charset="0"/>
            </a:endParaRPr>
          </a:p>
          <a:p>
            <a:pPr>
              <a:lnSpc>
                <a:spcPct val="170000"/>
              </a:lnSpc>
            </a:pPr>
            <a:r>
              <a:rPr lang="en-US" sz="7200" dirty="0">
                <a:latin typeface="Calibri" panose="020F0502020204030204" pitchFamily="34" charset="0"/>
              </a:rPr>
              <a:t>Open time email template is a combination of image, name, brand, price, call to action into single template.</a:t>
            </a:r>
          </a:p>
          <a:p>
            <a:pPr>
              <a:lnSpc>
                <a:spcPct val="170000"/>
              </a:lnSpc>
            </a:pPr>
            <a:r>
              <a:rPr lang="en-US" sz="7200" dirty="0">
                <a:latin typeface="Calibri" panose="020F0502020204030204" pitchFamily="34" charset="0"/>
              </a:rPr>
              <a:t>A block of email HTML code that can be placed directly into a greater html template to create a personalized experience in any emails.</a:t>
            </a:r>
          </a:p>
          <a:p>
            <a:pPr>
              <a:lnSpc>
                <a:spcPct val="170000"/>
              </a:lnSpc>
            </a:pPr>
            <a:r>
              <a:rPr lang="en-US" sz="7200" dirty="0">
                <a:latin typeface="Calibri" panose="020F0502020204030204" pitchFamily="34" charset="0"/>
              </a:rPr>
              <a:t>Experience is promotions and Actions.</a:t>
            </a:r>
          </a:p>
          <a:p>
            <a:pPr>
              <a:lnSpc>
                <a:spcPct val="170000"/>
              </a:lnSpc>
            </a:pPr>
            <a:r>
              <a:rPr lang="en-US" sz="7200" dirty="0">
                <a:latin typeface="Calibri" panose="020F0502020204030204" pitchFamily="34" charset="0"/>
              </a:rPr>
              <a:t>Dynamic emails based on content zones.</a:t>
            </a:r>
          </a:p>
          <a:p>
            <a:pPr marL="0" indent="0">
              <a:buNone/>
            </a:pPr>
            <a:endParaRPr lang="en-US" dirty="0"/>
          </a:p>
        </p:txBody>
      </p:sp>
    </p:spTree>
    <p:extLst>
      <p:ext uri="{BB962C8B-B14F-4D97-AF65-F5344CB8AC3E}">
        <p14:creationId xmlns:p14="http://schemas.microsoft.com/office/powerpoint/2010/main" val="3684148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ontent Placeholder 2" descr="Segmented process showing 4 steps arranged one below the other and three downward pointing arrows are used to indicate progression from first step to second step and second step to third step and third step to fourth step">
            <a:extLst>
              <a:ext uri="{FF2B5EF4-FFF2-40B4-BE49-F238E27FC236}">
                <a16:creationId xmlns:a16="http://schemas.microsoft.com/office/drawing/2014/main" id="{50333B74-247F-4480-BF7A-EBB31AC3F5DD}"/>
              </a:ext>
            </a:extLst>
          </p:cNvPr>
          <p:cNvGraphicFramePr>
            <a:graphicFrameLocks/>
          </p:cNvGraphicFramePr>
          <p:nvPr>
            <p:extLst>
              <p:ext uri="{D42A27DB-BD31-4B8C-83A1-F6EECF244321}">
                <p14:modId xmlns:p14="http://schemas.microsoft.com/office/powerpoint/2010/main" val="4129913486"/>
              </p:ext>
            </p:extLst>
          </p:nvPr>
        </p:nvGraphicFramePr>
        <p:xfrm>
          <a:off x="7010400" y="2362200"/>
          <a:ext cx="5029200" cy="3352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8" name="Content Placeholder 2" descr="Segmented process showing 4 steps arranged one below the other and three downward pointing arrows are used to indicate progression from first step to second step and second step to third step and third step to fourth step">
            <a:extLst>
              <a:ext uri="{FF2B5EF4-FFF2-40B4-BE49-F238E27FC236}">
                <a16:creationId xmlns:a16="http://schemas.microsoft.com/office/drawing/2014/main" id="{73E7E21F-39C1-4796-8D2F-6746222BE183}"/>
              </a:ext>
            </a:extLst>
          </p:cNvPr>
          <p:cNvGraphicFramePr>
            <a:graphicFrameLocks/>
          </p:cNvGraphicFramePr>
          <p:nvPr>
            <p:extLst>
              <p:ext uri="{D42A27DB-BD31-4B8C-83A1-F6EECF244321}">
                <p14:modId xmlns:p14="http://schemas.microsoft.com/office/powerpoint/2010/main" val="1259754472"/>
              </p:ext>
            </p:extLst>
          </p:nvPr>
        </p:nvGraphicFramePr>
        <p:xfrm>
          <a:off x="1143000" y="2362200"/>
          <a:ext cx="4191000" cy="352266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9" name="Title 18">
            <a:extLst>
              <a:ext uri="{FF2B5EF4-FFF2-40B4-BE49-F238E27FC236}">
                <a16:creationId xmlns:a16="http://schemas.microsoft.com/office/drawing/2014/main" id="{DE4D7C07-33A1-496A-BCB7-94472137B15E}"/>
              </a:ext>
            </a:extLst>
          </p:cNvPr>
          <p:cNvSpPr>
            <a:spLocks noGrp="1"/>
          </p:cNvSpPr>
          <p:nvPr>
            <p:ph type="title"/>
          </p:nvPr>
        </p:nvSpPr>
        <p:spPr/>
        <p:txBody>
          <a:bodyPr/>
          <a:lstStyle/>
          <a:p>
            <a:r>
              <a:rPr lang="en-US" dirty="0"/>
              <a:t>Web Campaign</a:t>
            </a:r>
          </a:p>
        </p:txBody>
      </p:sp>
    </p:spTree>
    <p:extLst>
      <p:ext uri="{BB962C8B-B14F-4D97-AF65-F5344CB8AC3E}">
        <p14:creationId xmlns:p14="http://schemas.microsoft.com/office/powerpoint/2010/main" val="426373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76200"/>
            <a:ext cx="12115800" cy="6248400"/>
          </a:xfrm>
        </p:spPr>
        <p:txBody>
          <a:bodyPr/>
          <a:lstStyle/>
          <a:p>
            <a:pPr marL="0" indent="0">
              <a:buNone/>
            </a:pPr>
            <a:endParaRPr lang="en-US" b="1" dirty="0"/>
          </a:p>
          <a:p>
            <a:pPr>
              <a:lnSpc>
                <a:spcPct val="150000"/>
              </a:lnSpc>
            </a:pPr>
            <a:r>
              <a:rPr lang="en-US" sz="1800" dirty="0">
                <a:latin typeface="Calibri" panose="020F0502020204030204" pitchFamily="34" charset="0"/>
              </a:rPr>
              <a:t>Open-time email campaigns are used to deliver personalized content and product recommendations each time a recipient opens an email. </a:t>
            </a:r>
          </a:p>
          <a:p>
            <a:pPr>
              <a:lnSpc>
                <a:spcPct val="150000"/>
              </a:lnSpc>
            </a:pPr>
            <a:r>
              <a:rPr lang="en-US" sz="1800" dirty="0">
                <a:latin typeface="Calibri" panose="020F0502020204030204" pitchFamily="34" charset="0"/>
              </a:rPr>
              <a:t>Using existing email campaigns that you send from the </a:t>
            </a:r>
            <a:r>
              <a:rPr lang="en-US" sz="1800" dirty="0" err="1">
                <a:latin typeface="Calibri" panose="020F0502020204030204" pitchFamily="34" charset="0"/>
              </a:rPr>
              <a:t>marketingcloud</a:t>
            </a:r>
            <a:r>
              <a:rPr lang="en-US" sz="1800" dirty="0">
                <a:latin typeface="Calibri" panose="020F0502020204030204" pitchFamily="34" charset="0"/>
              </a:rPr>
              <a:t>, Open Time Email campaigns deliver real-time personalized content to each member of your subscriber list.</a:t>
            </a:r>
          </a:p>
          <a:p>
            <a:pPr>
              <a:lnSpc>
                <a:spcPct val="150000"/>
              </a:lnSpc>
            </a:pPr>
            <a:r>
              <a:rPr lang="en-US" sz="1800" dirty="0">
                <a:latin typeface="Calibri" panose="020F0502020204030204" pitchFamily="34" charset="0"/>
              </a:rPr>
              <a:t>For building this campaign make sure you have Einstein Recipe that recommends personalized content and products to a particular user. The following steps are configured to use Open Time Email Campaigns:</a:t>
            </a:r>
          </a:p>
          <a:p>
            <a:endParaRPr lang="en-US" sz="1800" dirty="0">
              <a:latin typeface="Calibri" panose="020F0502020204030204" pitchFamily="34" charset="0"/>
            </a:endParaRPr>
          </a:p>
          <a:p>
            <a:endParaRPr lang="en-US" sz="1800" dirty="0">
              <a:latin typeface="Calibri" panose="020F0502020204030204" pitchFamily="34" charset="0"/>
            </a:endParaRPr>
          </a:p>
          <a:p>
            <a:endParaRPr lang="en-US" sz="1800" dirty="0">
              <a:latin typeface="Calibri" panose="020F0502020204030204" pitchFamily="34" charset="0"/>
            </a:endParaRPr>
          </a:p>
          <a:p>
            <a:endParaRPr lang="en-US" sz="1800" dirty="0">
              <a:latin typeface="Calibri" panose="020F0502020204030204" pitchFamily="34" charset="0"/>
            </a:endParaRPr>
          </a:p>
          <a:p>
            <a:endParaRPr lang="en-US" dirty="0"/>
          </a:p>
        </p:txBody>
      </p:sp>
      <p:sp>
        <p:nvSpPr>
          <p:cNvPr id="4" name="Text Placeholder 3"/>
          <p:cNvSpPr>
            <a:spLocks noGrp="1"/>
          </p:cNvSpPr>
          <p:nvPr>
            <p:ph type="body" sz="half" idx="2"/>
          </p:nvPr>
        </p:nvSpPr>
        <p:spPr>
          <a:xfrm>
            <a:off x="228600" y="3962400"/>
            <a:ext cx="7696200" cy="2362200"/>
          </a:xfrm>
        </p:spPr>
        <p:txBody>
          <a:bodyPr>
            <a:normAutofit lnSpcReduction="10000"/>
          </a:bodyPr>
          <a:lstStyle/>
          <a:p>
            <a:pPr>
              <a:lnSpc>
                <a:spcPct val="150000"/>
              </a:lnSpc>
            </a:pPr>
            <a:r>
              <a:rPr lang="en-US" sz="1800" b="1" dirty="0">
                <a:latin typeface="Calibri" panose="020F0502020204030204" pitchFamily="34" charset="0"/>
              </a:rPr>
              <a:t>Steps to Create an Open Time Item Template:</a:t>
            </a:r>
            <a:endParaRPr lang="en-US" sz="1800" dirty="0">
              <a:latin typeface="Calibri" panose="020F0502020204030204" pitchFamily="34" charset="0"/>
            </a:endParaRPr>
          </a:p>
          <a:p>
            <a:pPr marL="342900" indent="-342900" fontAlgn="base">
              <a:lnSpc>
                <a:spcPct val="150000"/>
              </a:lnSpc>
              <a:buFont typeface="+mj-lt"/>
              <a:buAutoNum type="alphaLcPeriod"/>
            </a:pPr>
            <a:r>
              <a:rPr lang="en-US" sz="1800" dirty="0">
                <a:latin typeface="Calibri" panose="020F0502020204030204" pitchFamily="34" charset="0"/>
              </a:rPr>
              <a:t>Create a new open-time item template.</a:t>
            </a:r>
          </a:p>
          <a:p>
            <a:pPr marL="342900" indent="-342900" fontAlgn="base">
              <a:lnSpc>
                <a:spcPct val="150000"/>
              </a:lnSpc>
              <a:buFont typeface="+mj-lt"/>
              <a:buAutoNum type="alphaLcPeriod"/>
            </a:pPr>
            <a:r>
              <a:rPr lang="en-US" sz="1800" dirty="0">
                <a:latin typeface="Calibri" panose="020F0502020204030204" pitchFamily="34" charset="0"/>
              </a:rPr>
              <a:t>Design the template and write HTML content.</a:t>
            </a:r>
          </a:p>
          <a:p>
            <a:pPr marL="342900" indent="-342900" fontAlgn="base">
              <a:lnSpc>
                <a:spcPct val="150000"/>
              </a:lnSpc>
              <a:buFont typeface="+mj-lt"/>
              <a:buAutoNum type="alphaLcPeriod"/>
            </a:pPr>
            <a:r>
              <a:rPr lang="en-US" sz="1800" dirty="0">
                <a:latin typeface="Calibri" panose="020F0502020204030204" pitchFamily="34" charset="0"/>
              </a:rPr>
              <a:t>You can preview the design on the right and then Save it.</a:t>
            </a:r>
            <a:br>
              <a:rPr lang="en-US" sz="1800" dirty="0">
                <a:latin typeface="Calibri" panose="020F0502020204030204" pitchFamily="34" charset="0"/>
              </a:rPr>
            </a:br>
            <a:endParaRPr lang="en-US" sz="1800" dirty="0">
              <a:latin typeface="Calibri" panose="020F0502020204030204" pitchFamily="34" charset="0"/>
            </a:endParaRPr>
          </a:p>
        </p:txBody>
      </p:sp>
    </p:spTree>
    <p:extLst>
      <p:ext uri="{BB962C8B-B14F-4D97-AF65-F5344CB8AC3E}">
        <p14:creationId xmlns:p14="http://schemas.microsoft.com/office/powerpoint/2010/main" val="1827431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screenshot of a computer&#10;&#10;Description automatically generated">
            <a:extLst>
              <a:ext uri="{FF2B5EF4-FFF2-40B4-BE49-F238E27FC236}">
                <a16:creationId xmlns:a16="http://schemas.microsoft.com/office/drawing/2014/main" id="{9E722327-A2E5-4AB4-B312-51BAD67FB870}"/>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0" y="2002923"/>
            <a:ext cx="6400800" cy="2623554"/>
          </a:xfrm>
        </p:spPr>
      </p:pic>
    </p:spTree>
    <p:extLst>
      <p:ext uri="{BB962C8B-B14F-4D97-AF65-F5344CB8AC3E}">
        <p14:creationId xmlns:p14="http://schemas.microsoft.com/office/powerpoint/2010/main" val="3683845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D422E26-4F20-44C7-8275-46B2DFF344B8}"/>
              </a:ext>
            </a:extLst>
          </p:cNvPr>
          <p:cNvSpPr/>
          <p:nvPr/>
        </p:nvSpPr>
        <p:spPr>
          <a:xfrm>
            <a:off x="533400" y="228600"/>
            <a:ext cx="6096000" cy="3709349"/>
          </a:xfrm>
          <a:prstGeom prst="rect">
            <a:avLst/>
          </a:prstGeom>
        </p:spPr>
        <p:txBody>
          <a:bodyPr>
            <a:spAutoFit/>
          </a:bodyPr>
          <a:lstStyle/>
          <a:p>
            <a:pPr>
              <a:spcAft>
                <a:spcPts val="2300"/>
              </a:spcAft>
            </a:pPr>
            <a:r>
              <a:rPr lang="en-US" b="1" dirty="0">
                <a:latin typeface="Calibri" panose="020F0502020204030204" pitchFamily="34" charset="0"/>
              </a:rPr>
              <a:t>Steps to Create an Open time Campaign:</a:t>
            </a:r>
            <a:endParaRPr lang="en-US" dirty="0">
              <a:latin typeface="Calibri" panose="020F0502020204030204" pitchFamily="34" charset="0"/>
            </a:endParaRPr>
          </a:p>
          <a:p>
            <a:pPr fontAlgn="base">
              <a:lnSpc>
                <a:spcPct val="150000"/>
              </a:lnSpc>
              <a:spcBef>
                <a:spcPts val="1400"/>
              </a:spcBef>
              <a:buFont typeface="+mj-lt"/>
              <a:buAutoNum type="arabicPeriod"/>
            </a:pPr>
            <a:r>
              <a:rPr lang="en-US" dirty="0">
                <a:latin typeface="Calibri" panose="020F0502020204030204" pitchFamily="34" charset="0"/>
              </a:rPr>
              <a:t>Create a new open-time campaign.</a:t>
            </a:r>
          </a:p>
          <a:p>
            <a:pPr fontAlgn="base">
              <a:lnSpc>
                <a:spcPct val="150000"/>
              </a:lnSpc>
              <a:buFont typeface="+mj-lt"/>
              <a:buAutoNum type="arabicPeriod"/>
            </a:pPr>
            <a:r>
              <a:rPr lang="en-US" dirty="0">
                <a:latin typeface="Calibri" panose="020F0502020204030204" pitchFamily="34" charset="0"/>
              </a:rPr>
              <a:t>Configure with a block name(Block1).</a:t>
            </a:r>
          </a:p>
          <a:p>
            <a:pPr fontAlgn="base">
              <a:lnSpc>
                <a:spcPct val="150000"/>
              </a:lnSpc>
              <a:buFont typeface="+mj-lt"/>
              <a:buAutoNum type="arabicPeriod"/>
            </a:pPr>
            <a:r>
              <a:rPr lang="en-US" dirty="0">
                <a:latin typeface="Calibri" panose="020F0502020204030204" pitchFamily="34" charset="0"/>
              </a:rPr>
              <a:t>Select created open-time template and configure it.</a:t>
            </a:r>
          </a:p>
          <a:p>
            <a:pPr fontAlgn="base">
              <a:lnSpc>
                <a:spcPct val="150000"/>
              </a:lnSpc>
              <a:buFont typeface="+mj-lt"/>
              <a:buAutoNum type="arabicPeriod"/>
            </a:pPr>
            <a:r>
              <a:rPr lang="en-US" dirty="0">
                <a:latin typeface="Calibri" panose="020F0502020204030204" pitchFamily="34" charset="0"/>
              </a:rPr>
              <a:t>Select an abandoned cart Einstein Recipe, which is created in earlier steps.</a:t>
            </a:r>
          </a:p>
          <a:p>
            <a:pPr fontAlgn="base">
              <a:lnSpc>
                <a:spcPct val="150000"/>
              </a:lnSpc>
              <a:buFont typeface="+mj-lt"/>
              <a:buAutoNum type="arabicPeriod"/>
            </a:pPr>
            <a:r>
              <a:rPr lang="en-US" dirty="0">
                <a:latin typeface="Calibri" panose="020F0502020204030204" pitchFamily="34" charset="0"/>
              </a:rPr>
              <a:t>Set excludes and includes products in the exclusions</a:t>
            </a:r>
          </a:p>
          <a:p>
            <a:pPr fontAlgn="base">
              <a:lnSpc>
                <a:spcPct val="150000"/>
              </a:lnSpc>
              <a:spcAft>
                <a:spcPts val="1400"/>
              </a:spcAft>
              <a:buFont typeface="+mj-lt"/>
              <a:buAutoNum type="arabicPeriod"/>
            </a:pPr>
            <a:r>
              <a:rPr lang="en-US" dirty="0">
                <a:latin typeface="Calibri" panose="020F0502020204030204" pitchFamily="34" charset="0"/>
              </a:rPr>
              <a:t>Save and simulate it.</a:t>
            </a:r>
          </a:p>
        </p:txBody>
      </p:sp>
    </p:spTree>
    <p:extLst>
      <p:ext uri="{BB962C8B-B14F-4D97-AF65-F5344CB8AC3E}">
        <p14:creationId xmlns:p14="http://schemas.microsoft.com/office/powerpoint/2010/main" val="3387061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FMCsimplified">
            <a:extLst>
              <a:ext uri="{FF2B5EF4-FFF2-40B4-BE49-F238E27FC236}">
                <a16:creationId xmlns:a16="http://schemas.microsoft.com/office/drawing/2014/main" id="{B04E030A-7071-4095-9700-EE265DCEA4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87" y="4762"/>
            <a:ext cx="12192000" cy="6853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6046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omputer&#10;&#10;Description automatically generated">
            <a:extLst>
              <a:ext uri="{FF2B5EF4-FFF2-40B4-BE49-F238E27FC236}">
                <a16:creationId xmlns:a16="http://schemas.microsoft.com/office/drawing/2014/main" id="{89F495EA-9BC1-4DC3-906A-1766F3FEB8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65687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9DC9C7-6D54-4092-91D5-A180DFCB75C7}"/>
              </a:ext>
            </a:extLst>
          </p:cNvPr>
          <p:cNvSpPr/>
          <p:nvPr/>
        </p:nvSpPr>
        <p:spPr>
          <a:xfrm>
            <a:off x="228600" y="152400"/>
            <a:ext cx="11963400" cy="456022"/>
          </a:xfrm>
          <a:prstGeom prst="rect">
            <a:avLst/>
          </a:prstGeom>
        </p:spPr>
        <p:txBody>
          <a:bodyPr wrap="square">
            <a:spAutoFit/>
          </a:bodyPr>
          <a:lstStyle/>
          <a:p>
            <a:pPr marL="285750" indent="-285750">
              <a:lnSpc>
                <a:spcPct val="150000"/>
              </a:lnSpc>
              <a:buFont typeface="Arial" panose="020B0604020202020204" pitchFamily="34" charset="0"/>
              <a:buChar char="•"/>
            </a:pPr>
            <a:r>
              <a:rPr lang="en-US" dirty="0">
                <a:latin typeface="Arial" panose="020B0604020202020204" pitchFamily="34" charset="0"/>
              </a:rPr>
              <a:t>Copy the generated HTML code and paste it into a template-based Email in Marketing Cloud Content Builder.</a:t>
            </a:r>
            <a:endParaRPr lang="en-US" dirty="0"/>
          </a:p>
        </p:txBody>
      </p:sp>
      <p:pic>
        <p:nvPicPr>
          <p:cNvPr id="8" name="Picture 7">
            <a:extLst>
              <a:ext uri="{FF2B5EF4-FFF2-40B4-BE49-F238E27FC236}">
                <a16:creationId xmlns:a16="http://schemas.microsoft.com/office/drawing/2014/main" id="{D4603A38-8483-42A8-9765-F12C9AAE7A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6800"/>
            <a:ext cx="12192000" cy="5935026"/>
          </a:xfrm>
          <a:prstGeom prst="rect">
            <a:avLst/>
          </a:prstGeom>
        </p:spPr>
      </p:pic>
    </p:spTree>
    <p:extLst>
      <p:ext uri="{BB962C8B-B14F-4D97-AF65-F5344CB8AC3E}">
        <p14:creationId xmlns:p14="http://schemas.microsoft.com/office/powerpoint/2010/main" val="3894662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07963"/>
            <a:ext cx="10515600" cy="473074"/>
          </a:xfrm>
        </p:spPr>
        <p:txBody>
          <a:bodyPr>
            <a:normAutofit fontScale="90000"/>
          </a:bodyPr>
          <a:lstStyle/>
          <a:p>
            <a:r>
              <a:rPr lang="en-US" dirty="0"/>
              <a:t>Web Campaign</a:t>
            </a:r>
          </a:p>
        </p:txBody>
      </p:sp>
      <p:sp>
        <p:nvSpPr>
          <p:cNvPr id="5" name="Content Placeholder 3"/>
          <p:cNvSpPr>
            <a:spLocks noGrp="1"/>
          </p:cNvSpPr>
          <p:nvPr>
            <p:ph sz="half" idx="1"/>
          </p:nvPr>
        </p:nvSpPr>
        <p:spPr>
          <a:xfrm>
            <a:off x="152400" y="990600"/>
            <a:ext cx="11887200" cy="5186363"/>
          </a:xfrm>
        </p:spPr>
        <p:txBody>
          <a:bodyPr>
            <a:normAutofit/>
          </a:bodyPr>
          <a:lstStyle/>
          <a:p>
            <a:pPr>
              <a:buFont typeface="Wingdings" panose="05000000000000000000" pitchFamily="2" charset="2"/>
              <a:buChar char="v"/>
            </a:pPr>
            <a:r>
              <a:rPr lang="en-US" dirty="0"/>
              <a:t>Build Web Campaigns from Global Templates</a:t>
            </a:r>
          </a:p>
          <a:p>
            <a:pPr>
              <a:buFont typeface="Wingdings" panose="05000000000000000000" pitchFamily="2" charset="2"/>
              <a:buChar char="v"/>
            </a:pPr>
            <a:r>
              <a:rPr lang="en-US" dirty="0"/>
              <a:t>Clone Global Templates to use in Web Campaigns:</a:t>
            </a:r>
          </a:p>
          <a:p>
            <a:pPr>
              <a:buFont typeface="Wingdings" panose="05000000000000000000" pitchFamily="2" charset="2"/>
              <a:buChar char="v"/>
            </a:pPr>
            <a:r>
              <a:rPr lang="en-US" dirty="0"/>
              <a:t>Build 3 campaigns for your client, NTO:</a:t>
            </a:r>
          </a:p>
          <a:p>
            <a:pPr marL="457200" indent="-457200">
              <a:buFont typeface="+mj-lt"/>
              <a:buAutoNum type="alphaUcPeriod"/>
            </a:pPr>
            <a:r>
              <a:rPr lang="en-US" dirty="0"/>
              <a:t>A personalized Homepage Hero Banner</a:t>
            </a:r>
          </a:p>
          <a:p>
            <a:pPr marL="457200" indent="-457200">
              <a:buFont typeface="+mj-lt"/>
              <a:buAutoNum type="alphaUcPeriod"/>
            </a:pPr>
            <a:r>
              <a:rPr lang="en-US" dirty="0"/>
              <a:t>A product recommendations campaign</a:t>
            </a:r>
          </a:p>
          <a:p>
            <a:pPr marL="457200" indent="-457200">
              <a:buFont typeface="+mj-lt"/>
              <a:buAutoNum type="alphaUcPeriod"/>
            </a:pPr>
            <a:r>
              <a:rPr lang="en-US" dirty="0"/>
              <a:t>An Email capture popup that will A/B test diﬀerent messages</a:t>
            </a:r>
          </a:p>
          <a:p>
            <a:endParaRPr lang="en-US" dirty="0"/>
          </a:p>
        </p:txBody>
      </p:sp>
    </p:spTree>
    <p:extLst>
      <p:ext uri="{BB962C8B-B14F-4D97-AF65-F5344CB8AC3E}">
        <p14:creationId xmlns:p14="http://schemas.microsoft.com/office/powerpoint/2010/main" val="2426022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101239-CABA-4FB4-A593-6221F7B7F18B}"/>
              </a:ext>
            </a:extLst>
          </p:cNvPr>
          <p:cNvSpPr>
            <a:spLocks noGrp="1"/>
          </p:cNvSpPr>
          <p:nvPr>
            <p:ph type="title"/>
          </p:nvPr>
        </p:nvSpPr>
        <p:spPr>
          <a:xfrm>
            <a:off x="152400" y="166475"/>
            <a:ext cx="10515600" cy="396874"/>
          </a:xfrm>
        </p:spPr>
        <p:txBody>
          <a:bodyPr anchor="b">
            <a:normAutofit fontScale="90000"/>
          </a:bodyPr>
          <a:lstStyle/>
          <a:p>
            <a:r>
              <a:rPr lang="en-US" dirty="0"/>
              <a:t>Global Template: </a:t>
            </a:r>
            <a:r>
              <a:rPr lang="en-US" sz="2000" dirty="0">
                <a:solidFill>
                  <a:schemeClr val="tx1"/>
                </a:solidFill>
                <a:latin typeface="Calibri" panose="020F0502020204030204" pitchFamily="34" charset="0"/>
              </a:rPr>
              <a:t>Global templates are highly customized for individually</a:t>
            </a:r>
          </a:p>
        </p:txBody>
      </p:sp>
      <p:pic>
        <p:nvPicPr>
          <p:cNvPr id="8" name="Picture 7">
            <a:extLst>
              <a:ext uri="{FF2B5EF4-FFF2-40B4-BE49-F238E27FC236}">
                <a16:creationId xmlns:a16="http://schemas.microsoft.com/office/drawing/2014/main" id="{19189FBA-8B18-44B0-9CA0-EFFA84EB50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2" y="563349"/>
            <a:ext cx="12188687" cy="6291338"/>
          </a:xfrm>
          <a:prstGeom prst="rect">
            <a:avLst/>
          </a:prstGeom>
        </p:spPr>
      </p:pic>
    </p:spTree>
    <p:extLst>
      <p:ext uri="{BB962C8B-B14F-4D97-AF65-F5344CB8AC3E}">
        <p14:creationId xmlns:p14="http://schemas.microsoft.com/office/powerpoint/2010/main" val="2322858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8EA722-BBAC-43D5-8B28-CEABB64B2764}"/>
              </a:ext>
            </a:extLst>
          </p:cNvPr>
          <p:cNvSpPr>
            <a:spLocks noGrp="1"/>
          </p:cNvSpPr>
          <p:nvPr>
            <p:ph type="title"/>
          </p:nvPr>
        </p:nvSpPr>
        <p:spPr>
          <a:xfrm>
            <a:off x="76200" y="29817"/>
            <a:ext cx="10515600" cy="884583"/>
          </a:xfrm>
        </p:spPr>
        <p:txBody>
          <a:bodyPr>
            <a:normAutofit fontScale="90000"/>
          </a:bodyPr>
          <a:lstStyle/>
          <a:p>
            <a:r>
              <a:rPr lang="en-US" dirty="0"/>
              <a:t>Home page Banner with Call-To-Action</a:t>
            </a:r>
            <a:br>
              <a:rPr lang="en-US" dirty="0"/>
            </a:br>
            <a:endParaRPr lang="en-US" dirty="0"/>
          </a:p>
        </p:txBody>
      </p:sp>
      <p:sp>
        <p:nvSpPr>
          <p:cNvPr id="3" name="Content Placeholder 2">
            <a:extLst>
              <a:ext uri="{FF2B5EF4-FFF2-40B4-BE49-F238E27FC236}">
                <a16:creationId xmlns:a16="http://schemas.microsoft.com/office/drawing/2014/main" id="{256EAABA-8AB4-4355-B675-69E1421915C7}"/>
              </a:ext>
            </a:extLst>
          </p:cNvPr>
          <p:cNvSpPr>
            <a:spLocks noGrp="1"/>
          </p:cNvSpPr>
          <p:nvPr>
            <p:ph idx="1"/>
          </p:nvPr>
        </p:nvSpPr>
        <p:spPr>
          <a:xfrm>
            <a:off x="59635" y="914400"/>
            <a:ext cx="10515600" cy="5562600"/>
          </a:xfrm>
        </p:spPr>
        <p:txBody>
          <a:bodyPr>
            <a:normAutofit/>
          </a:bodyPr>
          <a:lstStyle/>
          <a:p>
            <a:r>
              <a:rPr lang="en-US" dirty="0"/>
              <a:t>Home page Banner with Call-To-Action</a:t>
            </a:r>
          </a:p>
          <a:p>
            <a:pPr marL="457200" indent="-457200">
              <a:buFont typeface="+mj-lt"/>
              <a:buAutoNum type="arabicPeriod"/>
            </a:pPr>
            <a:r>
              <a:rPr lang="en-US" dirty="0"/>
              <a:t>Navigate to the Homepage of the Website.</a:t>
            </a:r>
          </a:p>
          <a:p>
            <a:pPr marL="457200" indent="-457200">
              <a:buFont typeface="+mj-lt"/>
              <a:buAutoNum type="arabicPeriod"/>
            </a:pPr>
            <a:r>
              <a:rPr lang="en-US" dirty="0"/>
              <a:t>Name: Homepage Banner with Call-To-Action.</a:t>
            </a:r>
          </a:p>
          <a:p>
            <a:pPr marL="457200" indent="-457200">
              <a:buFont typeface="+mj-lt"/>
              <a:buAutoNum type="arabicPeriod"/>
            </a:pPr>
            <a:r>
              <a:rPr lang="en-US" dirty="0"/>
              <a:t>Template Settings(bottom left nav): Select the “</a:t>
            </a:r>
            <a:r>
              <a:rPr lang="en-US" dirty="0" err="1"/>
              <a:t>home_hero</a:t>
            </a:r>
            <a:r>
              <a:rPr lang="en-US" dirty="0"/>
              <a:t>” content zone.</a:t>
            </a:r>
          </a:p>
          <a:p>
            <a:pPr marL="457200" indent="-457200">
              <a:buFont typeface="+mj-lt"/>
              <a:buAutoNum type="arabicPeriod"/>
            </a:pPr>
            <a:r>
              <a:rPr lang="en-US" dirty="0"/>
              <a:t>Save &amp; Publish, Close.</a:t>
            </a:r>
          </a:p>
          <a:p>
            <a:pPr marL="0" indent="0">
              <a:buNone/>
            </a:pPr>
            <a:endParaRPr lang="en-US" dirty="0"/>
          </a:p>
        </p:txBody>
      </p:sp>
    </p:spTree>
    <p:extLst>
      <p:ext uri="{BB962C8B-B14F-4D97-AF65-F5344CB8AC3E}">
        <p14:creationId xmlns:p14="http://schemas.microsoft.com/office/powerpoint/2010/main" val="2094908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11EC-B96B-4CC5-B74A-93FE3308B0FB}"/>
              </a:ext>
            </a:extLst>
          </p:cNvPr>
          <p:cNvSpPr>
            <a:spLocks noGrp="1"/>
          </p:cNvSpPr>
          <p:nvPr>
            <p:ph type="title"/>
          </p:nvPr>
        </p:nvSpPr>
        <p:spPr>
          <a:xfrm>
            <a:off x="23191" y="330200"/>
            <a:ext cx="10515600" cy="701674"/>
          </a:xfrm>
        </p:spPr>
        <p:txBody>
          <a:bodyPr>
            <a:normAutofit fontScale="90000"/>
          </a:bodyPr>
          <a:lstStyle/>
          <a:p>
            <a:r>
              <a:rPr lang="en-US" sz="2200" dirty="0">
                <a:latin typeface="Calibri" panose="020F0502020204030204" pitchFamily="34" charset="0"/>
              </a:rPr>
              <a:t>Create a new web template by cloning a global web template </a:t>
            </a:r>
            <a:r>
              <a:rPr lang="en-US" sz="2200" b="1" dirty="0">
                <a:latin typeface="Calibri" panose="020F0502020204030204" pitchFamily="34" charset="0"/>
              </a:rPr>
              <a:t>Banner with Call to Action </a:t>
            </a:r>
            <a:r>
              <a:rPr lang="en-US" sz="2200" dirty="0">
                <a:latin typeface="Calibri" panose="020F0502020204030204" pitchFamily="34" charset="0"/>
              </a:rPr>
              <a:t>and renaming it (</a:t>
            </a:r>
            <a:r>
              <a:rPr lang="en-US" sz="2200" b="1" dirty="0">
                <a:latin typeface="Calibri" panose="020F0502020204030204" pitchFamily="34" charset="0"/>
              </a:rPr>
              <a:t>Banner with CTA</a:t>
            </a:r>
            <a:r>
              <a:rPr lang="en-US" sz="2200" dirty="0">
                <a:latin typeface="Calibri" panose="020F0502020204030204" pitchFamily="34" charset="0"/>
              </a:rPr>
              <a:t>).</a:t>
            </a:r>
            <a:br>
              <a:rPr lang="en-US" dirty="0"/>
            </a:br>
            <a:endParaRPr lang="en-US" dirty="0"/>
          </a:p>
        </p:txBody>
      </p:sp>
      <p:pic>
        <p:nvPicPr>
          <p:cNvPr id="6146" name="Picture 2" descr="SFMCsimplified">
            <a:extLst>
              <a:ext uri="{FF2B5EF4-FFF2-40B4-BE49-F238E27FC236}">
                <a16:creationId xmlns:a16="http://schemas.microsoft.com/office/drawing/2014/main" id="{280E8BB4-5BA1-4DF9-929D-A740901557E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2388" y="1371600"/>
            <a:ext cx="12139612" cy="4943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0001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92FF0-860D-43E8-98DD-DC00617D755A}"/>
              </a:ext>
            </a:extLst>
          </p:cNvPr>
          <p:cNvSpPr>
            <a:spLocks noGrp="1"/>
          </p:cNvSpPr>
          <p:nvPr>
            <p:ph type="title"/>
          </p:nvPr>
        </p:nvSpPr>
        <p:spPr>
          <a:xfrm>
            <a:off x="-76200" y="76200"/>
            <a:ext cx="12192000" cy="1434150"/>
          </a:xfrm>
        </p:spPr>
        <p:txBody>
          <a:bodyPr>
            <a:normAutofit fontScale="90000"/>
          </a:bodyPr>
          <a:lstStyle/>
          <a:p>
            <a:pPr marL="342900" indent="-342900">
              <a:buFont typeface="Wingdings" panose="05000000000000000000" pitchFamily="2" charset="2"/>
              <a:buChar char="Ø"/>
            </a:pPr>
            <a:r>
              <a:rPr lang="en-US" sz="2000" dirty="0">
                <a:latin typeface="Calibri" panose="020F0502020204030204" pitchFamily="34" charset="0"/>
              </a:rPr>
              <a:t>Provide the content or heading to the banner. </a:t>
            </a:r>
            <a:br>
              <a:rPr lang="en-US" sz="2000" dirty="0">
                <a:latin typeface="Calibri" panose="020F0502020204030204" pitchFamily="34" charset="0"/>
              </a:rPr>
            </a:br>
            <a:r>
              <a:rPr lang="en-US" sz="2000" dirty="0">
                <a:latin typeface="Calibri" panose="020F0502020204030204" pitchFamily="34" charset="0"/>
              </a:rPr>
              <a:t>Select a Content Zone to display a banner in the defined area of the webpage.</a:t>
            </a:r>
            <a:br>
              <a:rPr lang="en-US" sz="2000" dirty="0">
                <a:latin typeface="Calibri" panose="020F0502020204030204" pitchFamily="34" charset="0"/>
              </a:rPr>
            </a:br>
            <a:r>
              <a:rPr lang="en-US" sz="2000" dirty="0">
                <a:latin typeface="Calibri" panose="020F0502020204030204" pitchFamily="34" charset="0"/>
              </a:rPr>
              <a:t>We can test the web template which displays the banner in the defined area of the webpage.</a:t>
            </a:r>
            <a:br>
              <a:rPr lang="en-US" sz="2000" dirty="0">
                <a:latin typeface="Calibri" panose="020F0502020204030204" pitchFamily="34" charset="0"/>
              </a:rPr>
            </a:br>
            <a:r>
              <a:rPr lang="en-US" sz="2000" dirty="0">
                <a:latin typeface="Calibri" panose="020F0502020204030204" pitchFamily="34" charset="0"/>
              </a:rPr>
              <a:t>Save the web template and then publish it.</a:t>
            </a:r>
            <a:br>
              <a:rPr lang="en-US" dirty="0"/>
            </a:br>
            <a:endParaRPr lang="en-US" dirty="0"/>
          </a:p>
        </p:txBody>
      </p:sp>
      <p:pic>
        <p:nvPicPr>
          <p:cNvPr id="7170" name="Picture 2" descr="SFMCsimplified">
            <a:extLst>
              <a:ext uri="{FF2B5EF4-FFF2-40B4-BE49-F238E27FC236}">
                <a16:creationId xmlns:a16="http://schemas.microsoft.com/office/drawing/2014/main" id="{D9E2EEF3-D51A-49B0-BF3B-7B657A2EA98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534162"/>
            <a:ext cx="12192000" cy="5247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8623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46DC-F179-4AF3-99C1-64493439A3FB}"/>
              </a:ext>
            </a:extLst>
          </p:cNvPr>
          <p:cNvSpPr>
            <a:spLocks noGrp="1"/>
          </p:cNvSpPr>
          <p:nvPr>
            <p:ph type="title"/>
          </p:nvPr>
        </p:nvSpPr>
        <p:spPr/>
        <p:txBody>
          <a:bodyPr/>
          <a:lstStyle/>
          <a:p>
            <a:r>
              <a:rPr lang="en-US" dirty="0"/>
              <a:t>Einstein Product Recommendations</a:t>
            </a:r>
          </a:p>
        </p:txBody>
      </p:sp>
      <p:sp>
        <p:nvSpPr>
          <p:cNvPr id="3" name="Content Placeholder 2">
            <a:extLst>
              <a:ext uri="{FF2B5EF4-FFF2-40B4-BE49-F238E27FC236}">
                <a16:creationId xmlns:a16="http://schemas.microsoft.com/office/drawing/2014/main" id="{1B58B92B-0ECF-4148-A4E8-F4E3D59187CB}"/>
              </a:ext>
            </a:extLst>
          </p:cNvPr>
          <p:cNvSpPr>
            <a:spLocks noGrp="1"/>
          </p:cNvSpPr>
          <p:nvPr>
            <p:ph idx="1"/>
          </p:nvPr>
        </p:nvSpPr>
        <p:spPr/>
        <p:txBody>
          <a:bodyPr/>
          <a:lstStyle/>
          <a:p>
            <a:pPr>
              <a:buFont typeface="Wingdings" panose="05000000000000000000" pitchFamily="2" charset="2"/>
              <a:buChar char="v"/>
            </a:pPr>
            <a:r>
              <a:rPr lang="en-US" dirty="0"/>
              <a:t>Einstein Product Recommendations</a:t>
            </a:r>
          </a:p>
          <a:p>
            <a:pPr marL="457200" indent="-457200">
              <a:buFont typeface="+mj-lt"/>
              <a:buAutoNum type="arabicPeriod"/>
            </a:pPr>
            <a:r>
              <a:rPr lang="en-US" dirty="0"/>
              <a:t>Navigate to a Product Detail Page of the Website</a:t>
            </a:r>
          </a:p>
          <a:p>
            <a:pPr marL="457200" indent="-457200">
              <a:buFont typeface="+mj-lt"/>
              <a:buAutoNum type="arabicPeriod"/>
            </a:pPr>
            <a:r>
              <a:rPr lang="en-US" dirty="0"/>
              <a:t>Name: PDP Product Recommendations</a:t>
            </a:r>
          </a:p>
          <a:p>
            <a:pPr marL="457200" indent="-457200">
              <a:buFont typeface="+mj-lt"/>
              <a:buAutoNum type="arabicPeriod"/>
            </a:pPr>
            <a:r>
              <a:rPr lang="en-US" dirty="0"/>
              <a:t>Template Settings: Select the “product_detail_recs_row_1” content zone</a:t>
            </a:r>
          </a:p>
          <a:p>
            <a:pPr marL="457200" indent="-457200">
              <a:buFont typeface="+mj-lt"/>
              <a:buAutoNum type="arabicPeriod"/>
            </a:pPr>
            <a:r>
              <a:rPr lang="en-US" dirty="0"/>
              <a:t>Save &amp; Publish, Close</a:t>
            </a:r>
          </a:p>
        </p:txBody>
      </p:sp>
    </p:spTree>
    <p:extLst>
      <p:ext uri="{BB962C8B-B14F-4D97-AF65-F5344CB8AC3E}">
        <p14:creationId xmlns:p14="http://schemas.microsoft.com/office/powerpoint/2010/main" val="3435980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04FB7C4-E448-4671-A81E-255F6ADE89DD}"/>
              </a:ext>
            </a:extLst>
          </p:cNvPr>
          <p:cNvSpPr>
            <a:spLocks noGrp="1"/>
          </p:cNvSpPr>
          <p:nvPr>
            <p:ph idx="1"/>
          </p:nvPr>
        </p:nvSpPr>
        <p:spPr>
          <a:xfrm>
            <a:off x="0" y="0"/>
            <a:ext cx="12192000" cy="7588249"/>
          </a:xfrm>
        </p:spPr>
        <p:txBody>
          <a:bodyPr/>
          <a:lstStyle/>
          <a:p>
            <a:r>
              <a:rPr lang="en-US" sz="1800" dirty="0">
                <a:latin typeface="Calibri" panose="020F0502020204030204" pitchFamily="34" charset="0"/>
              </a:rPr>
              <a:t>Create a new web template cloning a global web template Einstein Product Recommendations and rename (Product Recommendation) it.</a:t>
            </a:r>
          </a:p>
          <a:p>
            <a:endParaRPr lang="en-US" dirty="0"/>
          </a:p>
        </p:txBody>
      </p:sp>
      <p:pic>
        <p:nvPicPr>
          <p:cNvPr id="8196" name="Picture 4" descr="SFMCsimplified">
            <a:extLst>
              <a:ext uri="{FF2B5EF4-FFF2-40B4-BE49-F238E27FC236}">
                <a16:creationId xmlns:a16="http://schemas.microsoft.com/office/drawing/2014/main" id="{3AC9025B-4D5B-4870-A734-8607486A49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 y="685800"/>
            <a:ext cx="12192000" cy="6902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4283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ITY SKETCH 16X9">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3.potx" id="{55B65C5C-2110-41C9-9432-67D739EC5CFC}" vid="{FDE12540-4521-4F30-863D-D54DD2EE1C3B}"/>
    </a:ext>
  </a:extLst>
</a:theme>
</file>

<file path=ppt/theme/theme2.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120</TotalTime>
  <Words>872</Words>
  <Application>Microsoft Office PowerPoint</Application>
  <PresentationFormat>Widescreen</PresentationFormat>
  <Paragraphs>83</Paragraphs>
  <Slides>25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Century Schoolbook</vt:lpstr>
      <vt:lpstr>Wingdings</vt:lpstr>
      <vt:lpstr>CITY SKETCH 16X9</vt:lpstr>
      <vt:lpstr>Channels and Campaigns-Interaction Studio</vt:lpstr>
      <vt:lpstr>Web Campaign</vt:lpstr>
      <vt:lpstr>Web Campaign</vt:lpstr>
      <vt:lpstr>Global Template: Global templates are highly customized for individually</vt:lpstr>
      <vt:lpstr>Home page Banner with Call-To-Action </vt:lpstr>
      <vt:lpstr>Create a new web template by cloning a global web template Banner with Call to Action and renaming it (Banner with CTA). </vt:lpstr>
      <vt:lpstr>Provide the content or heading to the banner.  Select a Content Zone to display a banner in the defined area of the webpage. We can test the web template which displays the banner in the defined area of the webpage. Save the web template and then publish it. </vt:lpstr>
      <vt:lpstr>Einstein Product Recommendations</vt:lpstr>
      <vt:lpstr>PowerPoint Presentation</vt:lpstr>
      <vt:lpstr>Provide the recommendation block title. Select an Einstein Recipe to represent each customer product recommendation from various channels which we have configured in Einstein Recipe. Select a Content Zone to display a product recommendation block on a webpage. As you can see the block is displayed on the defined area of the webpage. Don’t forget to save and then publish it.</vt:lpstr>
      <vt:lpstr>Exit Intent Pop-Up with Email Capture </vt:lpstr>
      <vt:lpstr>PowerPoint Presentation</vt:lpstr>
      <vt:lpstr>PowerPoint Presentation</vt:lpstr>
      <vt:lpstr>PowerPoint Presentation</vt:lpstr>
      <vt:lpstr>Web Campaigns Create a Web Campaign and use this template in the Web Campaign Experiences. Configure this template, providing headings and CTA button links. </vt:lpstr>
      <vt:lpstr>Add a rule in Campaign Targeting for users who are in Abandoned Cart User Segment to show the campaign on the web page</vt:lpstr>
      <vt:lpstr>Save and publish it. </vt:lpstr>
      <vt:lpstr>Open Time Email Campaigns</vt:lpstr>
      <vt:lpstr>Open Time Email Campaigns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Campaign</dc:title>
  <dc:creator>Ganesh D</dc:creator>
  <cp:lastModifiedBy>Ganesh D</cp:lastModifiedBy>
  <cp:revision>11</cp:revision>
  <dcterms:created xsi:type="dcterms:W3CDTF">2023-06-20T09:18:11Z</dcterms:created>
  <dcterms:modified xsi:type="dcterms:W3CDTF">2023-06-20T11:18:48Z</dcterms:modified>
</cp:coreProperties>
</file>